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1" r:id="rId9"/>
    <p:sldId id="260" r:id="rId10"/>
    <p:sldId id="277" r:id="rId11"/>
    <p:sldId id="264" r:id="rId12"/>
    <p:sldId id="263" r:id="rId13"/>
    <p:sldId id="286" r:id="rId14"/>
    <p:sldId id="265" r:id="rId15"/>
    <p:sldId id="28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68C"/>
    <a:srgbClr val="001431"/>
    <a:srgbClr val="142F5C"/>
    <a:srgbClr val="149F2F"/>
    <a:srgbClr val="D14C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D113A9D2-9D6B-4929-AA2D-F23B5EE8CBE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35" autoAdjust="0"/>
  </p:normalViewPr>
  <p:slideViewPr>
    <p:cSldViewPr snapToGrid="0" showGuides="1">
      <p:cViewPr varScale="1">
        <p:scale>
          <a:sx n="73" d="100"/>
          <a:sy n="73" d="100"/>
        </p:scale>
        <p:origin x="60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C9D383-BBC4-486C-B949-4975C013CC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39D43F-AF4D-4026-B59B-E30A214796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13EE4-78C3-490F-AD03-4491C37A8796}" type="datetimeFigureOut">
              <a:rPr lang="en-US" smtClean="0"/>
              <a:t>19-Feb-21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AF834-AEA0-4B1E-B634-D786ABAA3B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5535A-EEFA-4377-8BEC-AE3B154A76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32166-D667-4383-B839-F1433620BE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81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54B81-F76C-4130-A3A6-053208F3BF56}" type="datetimeFigureOut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48B0-85B2-40C4-A05A-571C99C8AB5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321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843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849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53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0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7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15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21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060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51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8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25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B48B0-85B2-40C4-A05A-571C99C8AB5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26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09A5174-1112-4D75-9ACE-EB000DE44E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241F2F-6D67-4597-AB7C-D982860837A5}"/>
              </a:ext>
            </a:extLst>
          </p:cNvPr>
          <p:cNvSpPr/>
          <p:nvPr userDrawn="1"/>
        </p:nvSpPr>
        <p:spPr>
          <a:xfrm>
            <a:off x="3585972" y="0"/>
            <a:ext cx="5020056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7639DF-BB81-43B2-81DF-DC0942E884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972" y="2551430"/>
            <a:ext cx="5020056" cy="1633085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5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62A2A7-5821-4BAA-A45B-8AFDF4E0F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1400" y="4653445"/>
            <a:ext cx="5027613" cy="82719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828D1A9-3D67-4106-B288-BC23A7CC5A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2708" y="1721890"/>
            <a:ext cx="2386800" cy="486000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627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os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980BA4-A23A-4C88-B574-5C1C7E0F1D99}"/>
              </a:ext>
            </a:extLst>
          </p:cNvPr>
          <p:cNvSpPr/>
          <p:nvPr userDrawn="1"/>
        </p:nvSpPr>
        <p:spPr>
          <a:xfrm>
            <a:off x="-1587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703320"/>
            <a:ext cx="12192000" cy="315468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5472"/>
            <a:ext cx="6802464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718924" y="4094681"/>
            <a:ext cx="3666744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718924" y="4527898"/>
            <a:ext cx="3666744" cy="137443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FB1E7A4-4985-48C1-B72F-4B1715915B45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6498182" y="4094681"/>
            <a:ext cx="3666744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13613D75-4050-4984-9168-DAD425D6D6A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6498182" y="4527898"/>
            <a:ext cx="3666744" cy="137443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10515600" cy="915721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E693E7E-08CF-4C07-BFC7-C34D6269EFD9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1555148" y="2707188"/>
            <a:ext cx="3666744" cy="850147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$12,345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9D213FF3-2ADF-437D-9C3A-5C5821DBAF4E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6334406" y="2707188"/>
            <a:ext cx="3666744" cy="850147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7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$6,789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E7019E9C-AA4E-4592-97BE-BF366FFA1A72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20509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s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8F4135-A9EE-4D29-A8AB-5DEB57ABC181}"/>
              </a:ext>
            </a:extLst>
          </p:cNvPr>
          <p:cNvSpPr/>
          <p:nvPr userDrawn="1"/>
        </p:nvSpPr>
        <p:spPr>
          <a:xfrm>
            <a:off x="-1587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690968"/>
            <a:ext cx="12192000" cy="3167031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5472"/>
            <a:ext cx="7081434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587236" y="4798586"/>
            <a:ext cx="257728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587236" y="5235475"/>
            <a:ext cx="2577284" cy="705923"/>
          </a:xfrm>
        </p:spPr>
        <p:txBody>
          <a:bodyPr lIns="36000" tIns="0" rIns="0" bIns="0">
            <a:normAutofit/>
          </a:bodyPr>
          <a:lstStyle>
            <a:lvl1pPr marL="0" indent="0" algn="ctr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10515600" cy="915721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A62DB99-23AA-4B84-915B-58A12122905A}"/>
              </a:ext>
            </a:extLst>
          </p:cNvPr>
          <p:cNvSpPr/>
          <p:nvPr userDrawn="1"/>
        </p:nvSpPr>
        <p:spPr>
          <a:xfrm>
            <a:off x="1969178" y="2806082"/>
            <a:ext cx="1847088" cy="1847088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7C4674D-D19C-4346-8AB3-EEC70C5BA12B}"/>
              </a:ext>
            </a:extLst>
          </p:cNvPr>
          <p:cNvSpPr/>
          <p:nvPr userDrawn="1"/>
        </p:nvSpPr>
        <p:spPr>
          <a:xfrm>
            <a:off x="4730062" y="2358026"/>
            <a:ext cx="2295144" cy="2295144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32287E6-00FD-4CA9-879A-D113874BCAF3}"/>
              </a:ext>
            </a:extLst>
          </p:cNvPr>
          <p:cNvSpPr/>
          <p:nvPr userDrawn="1"/>
        </p:nvSpPr>
        <p:spPr>
          <a:xfrm>
            <a:off x="7613594" y="2037986"/>
            <a:ext cx="2615184" cy="2615184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24B6C5DB-65E0-4261-A490-0CEBD77B8A6C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2022734" y="3082272"/>
            <a:ext cx="1739976" cy="955575"/>
          </a:xfrm>
        </p:spPr>
        <p:txBody>
          <a:bodyPr lIns="0" tIns="0" rIns="0" bIns="0" anchor="b">
            <a:no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$25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86AFF07C-4D15-4A29-B939-C47256023C91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2022734" y="4075184"/>
            <a:ext cx="1739976" cy="280931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Billion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2C71864B-9476-4445-B961-A4480119AB3B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5007646" y="2886747"/>
            <a:ext cx="1739976" cy="955575"/>
          </a:xfrm>
        </p:spPr>
        <p:txBody>
          <a:bodyPr lIns="0" tIns="0" rIns="0" bIns="0" anchor="b">
            <a:no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$50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B2AAA459-A7E1-451E-BABB-0C87139B389F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5007646" y="3879659"/>
            <a:ext cx="1739976" cy="280931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Billion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DF679BEC-0CFD-449F-B3E0-BB712F00052B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7761966" y="2723457"/>
            <a:ext cx="2295144" cy="955575"/>
          </a:xfrm>
        </p:spPr>
        <p:txBody>
          <a:bodyPr lIns="0" tIns="0" rIns="0" bIns="0" anchor="b">
            <a:no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$100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65220FFF-D7A7-4DFC-97E2-8D717A6B97FF}"/>
              </a:ext>
            </a:extLst>
          </p:cNvPr>
          <p:cNvSpPr>
            <a:spLocks noGrp="1"/>
          </p:cNvSpPr>
          <p:nvPr>
            <p:ph type="body" idx="53" hasCustomPrompt="1"/>
          </p:nvPr>
        </p:nvSpPr>
        <p:spPr>
          <a:xfrm>
            <a:off x="8038166" y="3716369"/>
            <a:ext cx="1739976" cy="280931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Billion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33C0B4F4-FAB3-45B3-A57B-B8A00F765A8C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4587884" y="4798586"/>
            <a:ext cx="257728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2710ED40-A455-4EEF-AAD2-1479EE311ABC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4587884" y="5240927"/>
            <a:ext cx="2577284" cy="705923"/>
          </a:xfrm>
        </p:spPr>
        <p:txBody>
          <a:bodyPr lIns="36000" tIns="0" rIns="0" bIns="0">
            <a:normAutofit/>
          </a:bodyPr>
          <a:lstStyle>
            <a:lvl1pPr marL="0" indent="0" algn="ctr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A9FC0BF2-FC28-43C1-864A-CAB49C8381A2}"/>
              </a:ext>
            </a:extLst>
          </p:cNvPr>
          <p:cNvSpPr>
            <a:spLocks noGrp="1"/>
          </p:cNvSpPr>
          <p:nvPr>
            <p:ph type="body" idx="56" hasCustomPrompt="1"/>
          </p:nvPr>
        </p:nvSpPr>
        <p:spPr>
          <a:xfrm>
            <a:off x="7654886" y="4798586"/>
            <a:ext cx="257728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F4793ACF-6372-4346-9E08-F9E4D258476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7654886" y="5231802"/>
            <a:ext cx="2577284" cy="705923"/>
          </a:xfrm>
        </p:spPr>
        <p:txBody>
          <a:bodyPr lIns="36000" tIns="0" rIns="0" bIns="0">
            <a:normAutofit/>
          </a:bodyPr>
          <a:lstStyle>
            <a:lvl1pPr marL="0" indent="0" algn="ctr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F3FD923B-7063-49D8-8286-0F8424648970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0776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DA9D50-F092-4CE4-833F-A116EB21A2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2990088"/>
            <a:ext cx="12192000" cy="386791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053452" y="3340707"/>
            <a:ext cx="3666744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36612" y="3773923"/>
            <a:ext cx="5259387" cy="2087752"/>
          </a:xfrm>
        </p:spPr>
        <p:txBody>
          <a:bodyPr lIns="0" tIns="0" rIns="0" bIns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10515600" cy="935429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3E44B3E-B67E-47BB-9B17-495800CC539C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6682936" y="3353508"/>
            <a:ext cx="3666744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E6654E2-1600-436C-996F-AB13D779B069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466097" y="3786724"/>
            <a:ext cx="5068178" cy="2087752"/>
          </a:xfrm>
        </p:spPr>
        <p:txBody>
          <a:bodyPr lIns="0" tIns="0" rIns="0" bIns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11B1F208-6C15-4A3F-B7B4-388A18DC2B14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2558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etition Content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CE7ADE7-21F0-4422-AD3C-0A7865E4FAB1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F00F53-9697-4331-BE9F-B94FA62B0402}"/>
              </a:ext>
            </a:extLst>
          </p:cNvPr>
          <p:cNvSpPr/>
          <p:nvPr userDrawn="1"/>
        </p:nvSpPr>
        <p:spPr>
          <a:xfrm>
            <a:off x="0" y="1528174"/>
            <a:ext cx="12192000" cy="53298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7430939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E705CC21-80AA-488E-B95D-0E00300A0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65413" y="1975905"/>
            <a:ext cx="2386584" cy="484632"/>
          </a:xfrm>
          <a:prstGeom prst="roundRect">
            <a:avLst/>
          </a:prstGeom>
          <a:noFill/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11" descr="Competitors logos quadrant">
            <a:extLst>
              <a:ext uri="{FF2B5EF4-FFF2-40B4-BE49-F238E27FC236}">
                <a16:creationId xmlns:a16="http://schemas.microsoft.com/office/drawing/2014/main" id="{B02B30B1-85C9-4BFB-89EF-F61F699F9CB9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479892" y="2503607"/>
            <a:ext cx="1772153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2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17" name="Picture Placeholder 11" descr="Competitors logos quadrant">
            <a:extLst>
              <a:ext uri="{FF2B5EF4-FFF2-40B4-BE49-F238E27FC236}">
                <a16:creationId xmlns:a16="http://schemas.microsoft.com/office/drawing/2014/main" id="{BB248D0D-569D-4CE5-B4A5-1CB766D4BC25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41365" y="2069258"/>
            <a:ext cx="1655064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1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18" name="Picture Placeholder 11" descr="Competitors logos quadrant">
            <a:extLst>
              <a:ext uri="{FF2B5EF4-FFF2-40B4-BE49-F238E27FC236}">
                <a16:creationId xmlns:a16="http://schemas.microsoft.com/office/drawing/2014/main" id="{63441834-C0B7-467E-BB8A-077BFB4CC64D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209800" y="4684388"/>
            <a:ext cx="1772153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3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0" name="Picture Placeholder 11" descr="Competitors logos quadrant">
            <a:extLst>
              <a:ext uri="{FF2B5EF4-FFF2-40B4-BE49-F238E27FC236}">
                <a16:creationId xmlns:a16="http://schemas.microsoft.com/office/drawing/2014/main" id="{4845EF5C-F9AE-4C81-B40A-0EF51B85391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654710" y="2594867"/>
            <a:ext cx="1772153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4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1" name="Picture Placeholder 11" descr="Competitors logos quadrant">
            <a:extLst>
              <a:ext uri="{FF2B5EF4-FFF2-40B4-BE49-F238E27FC236}">
                <a16:creationId xmlns:a16="http://schemas.microsoft.com/office/drawing/2014/main" id="{75396269-14C7-4297-BE40-EB61A04CF4C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55537" y="4853700"/>
            <a:ext cx="1772153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5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2" name="Picture Placeholder 11" descr="Competitors logos quadrant">
            <a:extLst>
              <a:ext uri="{FF2B5EF4-FFF2-40B4-BE49-F238E27FC236}">
                <a16:creationId xmlns:a16="http://schemas.microsoft.com/office/drawing/2014/main" id="{A9EC32D0-3CC5-4D03-90E1-35DD544F353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965413" y="4121940"/>
            <a:ext cx="1772153" cy="7772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solidFill>
              <a:schemeClr val="tx2"/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Competitor 6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C9793465-C4F7-40FC-AEF8-5F868E36ECA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8628" y="3574970"/>
            <a:ext cx="2741612" cy="248888"/>
          </a:xfrm>
        </p:spPr>
        <p:txBody>
          <a:bodyPr>
            <a:noAutofit/>
          </a:bodyPr>
          <a:lstStyle>
            <a:lvl1pPr marL="0" indent="0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More expensive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9E34E738-15BA-4311-BA02-5FDA3723F49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730592" y="3574970"/>
            <a:ext cx="2741612" cy="248888"/>
          </a:xfrm>
        </p:spPr>
        <p:txBody>
          <a:bodyPr>
            <a:noAutofit/>
          </a:bodyPr>
          <a:lstStyle>
            <a:lvl1pPr marL="0" indent="0" algn="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Less expensive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43026573-79FA-414F-85CC-BB2AFC84C27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641450" y="6142762"/>
            <a:ext cx="2741612" cy="248888"/>
          </a:xfrm>
        </p:spPr>
        <p:txBody>
          <a:bodyPr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Less convenient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54AC58C-2EFE-42E3-B1C3-3A3F7161FC0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641450" y="1764281"/>
            <a:ext cx="2741612" cy="248888"/>
          </a:xfrm>
        </p:spPr>
        <p:txBody>
          <a:bodyPr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More convenient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842B13-E900-4B2B-AB93-A64B64227466}"/>
              </a:ext>
            </a:extLst>
          </p:cNvPr>
          <p:cNvCxnSpPr/>
          <p:nvPr userDrawn="1"/>
        </p:nvCxnSpPr>
        <p:spPr>
          <a:xfrm>
            <a:off x="872933" y="3548268"/>
            <a:ext cx="10470378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F45D1A3-05DF-4B1E-9C02-6D8A69BE2011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4098036" y="4142692"/>
            <a:ext cx="3995928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icture Placeholder 11">
            <a:extLst>
              <a:ext uri="{FF2B5EF4-FFF2-40B4-BE49-F238E27FC236}">
                <a16:creationId xmlns:a16="http://schemas.microsoft.com/office/drawing/2014/main" id="{CC01BAE8-6C4C-4DBC-AFB4-6B3BCF8D0714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288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48E4FA-B29A-4342-834B-094336E65A2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044952"/>
            <a:ext cx="12192000" cy="381304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49850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053452" y="2435210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053452" y="2784018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536828"/>
            <a:ext cx="10515600" cy="750626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8BEE5DC-84EC-43EB-9CD1-9837D8A4F67C}"/>
              </a:ext>
            </a:extLst>
          </p:cNvPr>
          <p:cNvSpPr/>
          <p:nvPr userDrawn="1"/>
        </p:nvSpPr>
        <p:spPr>
          <a:xfrm>
            <a:off x="834925" y="2312229"/>
            <a:ext cx="3139490" cy="3529584"/>
          </a:xfrm>
          <a:custGeom>
            <a:avLst/>
            <a:gdLst>
              <a:gd name="connsiteX0" fmla="*/ 0 w 3136392"/>
              <a:gd name="connsiteY0" fmla="*/ 522742 h 3529584"/>
              <a:gd name="connsiteX1" fmla="*/ 522742 w 3136392"/>
              <a:gd name="connsiteY1" fmla="*/ 0 h 3529584"/>
              <a:gd name="connsiteX2" fmla="*/ 2613650 w 3136392"/>
              <a:gd name="connsiteY2" fmla="*/ 0 h 3529584"/>
              <a:gd name="connsiteX3" fmla="*/ 3136392 w 3136392"/>
              <a:gd name="connsiteY3" fmla="*/ 522742 h 3529584"/>
              <a:gd name="connsiteX4" fmla="*/ 3136392 w 3136392"/>
              <a:gd name="connsiteY4" fmla="*/ 3006842 h 3529584"/>
              <a:gd name="connsiteX5" fmla="*/ 2613650 w 3136392"/>
              <a:gd name="connsiteY5" fmla="*/ 3529584 h 3529584"/>
              <a:gd name="connsiteX6" fmla="*/ 522742 w 3136392"/>
              <a:gd name="connsiteY6" fmla="*/ 3529584 h 3529584"/>
              <a:gd name="connsiteX7" fmla="*/ 0 w 3136392"/>
              <a:gd name="connsiteY7" fmla="*/ 3006842 h 3529584"/>
              <a:gd name="connsiteX8" fmla="*/ 0 w 3136392"/>
              <a:gd name="connsiteY8" fmla="*/ 522742 h 3529584"/>
              <a:gd name="connsiteX0" fmla="*/ 0 w 3136404"/>
              <a:gd name="connsiteY0" fmla="*/ 522742 h 3529584"/>
              <a:gd name="connsiteX1" fmla="*/ 522742 w 3136404"/>
              <a:gd name="connsiteY1" fmla="*/ 0 h 3529584"/>
              <a:gd name="connsiteX2" fmla="*/ 2854281 w 3136404"/>
              <a:gd name="connsiteY2" fmla="*/ 0 h 3529584"/>
              <a:gd name="connsiteX3" fmla="*/ 3136392 w 3136404"/>
              <a:gd name="connsiteY3" fmla="*/ 522742 h 3529584"/>
              <a:gd name="connsiteX4" fmla="*/ 3136392 w 3136404"/>
              <a:gd name="connsiteY4" fmla="*/ 3006842 h 3529584"/>
              <a:gd name="connsiteX5" fmla="*/ 2613650 w 3136404"/>
              <a:gd name="connsiteY5" fmla="*/ 3529584 h 3529584"/>
              <a:gd name="connsiteX6" fmla="*/ 522742 w 3136404"/>
              <a:gd name="connsiteY6" fmla="*/ 3529584 h 3529584"/>
              <a:gd name="connsiteX7" fmla="*/ 0 w 3136404"/>
              <a:gd name="connsiteY7" fmla="*/ 3006842 h 3529584"/>
              <a:gd name="connsiteX8" fmla="*/ 0 w 3136404"/>
              <a:gd name="connsiteY8" fmla="*/ 522742 h 3529584"/>
              <a:gd name="connsiteX0" fmla="*/ 0 w 3137803"/>
              <a:gd name="connsiteY0" fmla="*/ 522742 h 3529584"/>
              <a:gd name="connsiteX1" fmla="*/ 522742 w 3137803"/>
              <a:gd name="connsiteY1" fmla="*/ 0 h 3529584"/>
              <a:gd name="connsiteX2" fmla="*/ 2883464 w 3137803"/>
              <a:gd name="connsiteY2" fmla="*/ 0 h 3529584"/>
              <a:gd name="connsiteX3" fmla="*/ 3136392 w 3137803"/>
              <a:gd name="connsiteY3" fmla="*/ 522742 h 3529584"/>
              <a:gd name="connsiteX4" fmla="*/ 3136392 w 3137803"/>
              <a:gd name="connsiteY4" fmla="*/ 3006842 h 3529584"/>
              <a:gd name="connsiteX5" fmla="*/ 2613650 w 3137803"/>
              <a:gd name="connsiteY5" fmla="*/ 3529584 h 3529584"/>
              <a:gd name="connsiteX6" fmla="*/ 522742 w 3137803"/>
              <a:gd name="connsiteY6" fmla="*/ 3529584 h 3529584"/>
              <a:gd name="connsiteX7" fmla="*/ 0 w 3137803"/>
              <a:gd name="connsiteY7" fmla="*/ 3006842 h 3529584"/>
              <a:gd name="connsiteX8" fmla="*/ 0 w 3137803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524429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848801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39490" h="3529584">
                <a:moveTo>
                  <a:pt x="1687" y="522742"/>
                </a:moveTo>
                <a:cubicBezTo>
                  <a:pt x="1687" y="234040"/>
                  <a:pt x="-36647" y="0"/>
                  <a:pt x="252055" y="0"/>
                </a:cubicBezTo>
                <a:lnTo>
                  <a:pt x="2885151" y="0"/>
                </a:lnTo>
                <a:cubicBezTo>
                  <a:pt x="3173853" y="0"/>
                  <a:pt x="3138079" y="234040"/>
                  <a:pt x="3138079" y="522742"/>
                </a:cubicBezTo>
                <a:lnTo>
                  <a:pt x="3138079" y="3006842"/>
                </a:lnTo>
                <a:cubicBezTo>
                  <a:pt x="3138079" y="3295544"/>
                  <a:pt x="3137503" y="3529584"/>
                  <a:pt x="2848801" y="3529584"/>
                </a:cubicBezTo>
                <a:lnTo>
                  <a:pt x="329876" y="3529584"/>
                </a:lnTo>
                <a:cubicBezTo>
                  <a:pt x="41174" y="3529584"/>
                  <a:pt x="1687" y="3295544"/>
                  <a:pt x="1687" y="3006842"/>
                </a:cubicBezTo>
                <a:lnTo>
                  <a:pt x="1687" y="522742"/>
                </a:lnTo>
                <a:close/>
              </a:path>
            </a:pathLst>
          </a:custGeom>
          <a:noFill/>
          <a:ln>
            <a:solidFill>
              <a:srgbClr val="D1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B7E67C7-1C94-4372-81CF-D888A17E9E6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053452" y="3276621"/>
            <a:ext cx="2769902" cy="2361398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E1FD2E8C-BDB7-4C4A-B56C-7F3091987DAE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8431250" y="2435210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04038B74-8E2F-43C0-914C-E2BF1688356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8431250" y="2784018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Rectangle: Rounded Corners 7">
            <a:extLst>
              <a:ext uri="{FF2B5EF4-FFF2-40B4-BE49-F238E27FC236}">
                <a16:creationId xmlns:a16="http://schemas.microsoft.com/office/drawing/2014/main" id="{50BFB1A6-61C6-40D0-A6EC-86ECD5632A5C}"/>
              </a:ext>
            </a:extLst>
          </p:cNvPr>
          <p:cNvSpPr/>
          <p:nvPr userDrawn="1"/>
        </p:nvSpPr>
        <p:spPr>
          <a:xfrm>
            <a:off x="8212723" y="2312229"/>
            <a:ext cx="3139490" cy="3529584"/>
          </a:xfrm>
          <a:custGeom>
            <a:avLst/>
            <a:gdLst>
              <a:gd name="connsiteX0" fmla="*/ 0 w 3136392"/>
              <a:gd name="connsiteY0" fmla="*/ 522742 h 3529584"/>
              <a:gd name="connsiteX1" fmla="*/ 522742 w 3136392"/>
              <a:gd name="connsiteY1" fmla="*/ 0 h 3529584"/>
              <a:gd name="connsiteX2" fmla="*/ 2613650 w 3136392"/>
              <a:gd name="connsiteY2" fmla="*/ 0 h 3529584"/>
              <a:gd name="connsiteX3" fmla="*/ 3136392 w 3136392"/>
              <a:gd name="connsiteY3" fmla="*/ 522742 h 3529584"/>
              <a:gd name="connsiteX4" fmla="*/ 3136392 w 3136392"/>
              <a:gd name="connsiteY4" fmla="*/ 3006842 h 3529584"/>
              <a:gd name="connsiteX5" fmla="*/ 2613650 w 3136392"/>
              <a:gd name="connsiteY5" fmla="*/ 3529584 h 3529584"/>
              <a:gd name="connsiteX6" fmla="*/ 522742 w 3136392"/>
              <a:gd name="connsiteY6" fmla="*/ 3529584 h 3529584"/>
              <a:gd name="connsiteX7" fmla="*/ 0 w 3136392"/>
              <a:gd name="connsiteY7" fmla="*/ 3006842 h 3529584"/>
              <a:gd name="connsiteX8" fmla="*/ 0 w 3136392"/>
              <a:gd name="connsiteY8" fmla="*/ 522742 h 3529584"/>
              <a:gd name="connsiteX0" fmla="*/ 0 w 3136404"/>
              <a:gd name="connsiteY0" fmla="*/ 522742 h 3529584"/>
              <a:gd name="connsiteX1" fmla="*/ 522742 w 3136404"/>
              <a:gd name="connsiteY1" fmla="*/ 0 h 3529584"/>
              <a:gd name="connsiteX2" fmla="*/ 2854281 w 3136404"/>
              <a:gd name="connsiteY2" fmla="*/ 0 h 3529584"/>
              <a:gd name="connsiteX3" fmla="*/ 3136392 w 3136404"/>
              <a:gd name="connsiteY3" fmla="*/ 522742 h 3529584"/>
              <a:gd name="connsiteX4" fmla="*/ 3136392 w 3136404"/>
              <a:gd name="connsiteY4" fmla="*/ 3006842 h 3529584"/>
              <a:gd name="connsiteX5" fmla="*/ 2613650 w 3136404"/>
              <a:gd name="connsiteY5" fmla="*/ 3529584 h 3529584"/>
              <a:gd name="connsiteX6" fmla="*/ 522742 w 3136404"/>
              <a:gd name="connsiteY6" fmla="*/ 3529584 h 3529584"/>
              <a:gd name="connsiteX7" fmla="*/ 0 w 3136404"/>
              <a:gd name="connsiteY7" fmla="*/ 3006842 h 3529584"/>
              <a:gd name="connsiteX8" fmla="*/ 0 w 3136404"/>
              <a:gd name="connsiteY8" fmla="*/ 522742 h 3529584"/>
              <a:gd name="connsiteX0" fmla="*/ 0 w 3137803"/>
              <a:gd name="connsiteY0" fmla="*/ 522742 h 3529584"/>
              <a:gd name="connsiteX1" fmla="*/ 522742 w 3137803"/>
              <a:gd name="connsiteY1" fmla="*/ 0 h 3529584"/>
              <a:gd name="connsiteX2" fmla="*/ 2883464 w 3137803"/>
              <a:gd name="connsiteY2" fmla="*/ 0 h 3529584"/>
              <a:gd name="connsiteX3" fmla="*/ 3136392 w 3137803"/>
              <a:gd name="connsiteY3" fmla="*/ 522742 h 3529584"/>
              <a:gd name="connsiteX4" fmla="*/ 3136392 w 3137803"/>
              <a:gd name="connsiteY4" fmla="*/ 3006842 h 3529584"/>
              <a:gd name="connsiteX5" fmla="*/ 2613650 w 3137803"/>
              <a:gd name="connsiteY5" fmla="*/ 3529584 h 3529584"/>
              <a:gd name="connsiteX6" fmla="*/ 522742 w 3137803"/>
              <a:gd name="connsiteY6" fmla="*/ 3529584 h 3529584"/>
              <a:gd name="connsiteX7" fmla="*/ 0 w 3137803"/>
              <a:gd name="connsiteY7" fmla="*/ 3006842 h 3529584"/>
              <a:gd name="connsiteX8" fmla="*/ 0 w 3137803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524429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848801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39490" h="3529584">
                <a:moveTo>
                  <a:pt x="1687" y="522742"/>
                </a:moveTo>
                <a:cubicBezTo>
                  <a:pt x="1687" y="234040"/>
                  <a:pt x="-36647" y="0"/>
                  <a:pt x="252055" y="0"/>
                </a:cubicBezTo>
                <a:lnTo>
                  <a:pt x="2885151" y="0"/>
                </a:lnTo>
                <a:cubicBezTo>
                  <a:pt x="3173853" y="0"/>
                  <a:pt x="3138079" y="234040"/>
                  <a:pt x="3138079" y="522742"/>
                </a:cubicBezTo>
                <a:lnTo>
                  <a:pt x="3138079" y="3006842"/>
                </a:lnTo>
                <a:cubicBezTo>
                  <a:pt x="3138079" y="3295544"/>
                  <a:pt x="3137503" y="3529584"/>
                  <a:pt x="2848801" y="3529584"/>
                </a:cubicBezTo>
                <a:lnTo>
                  <a:pt x="329876" y="3529584"/>
                </a:lnTo>
                <a:cubicBezTo>
                  <a:pt x="41174" y="3529584"/>
                  <a:pt x="1687" y="3295544"/>
                  <a:pt x="1687" y="3006842"/>
                </a:cubicBezTo>
                <a:lnTo>
                  <a:pt x="1687" y="522742"/>
                </a:lnTo>
                <a:close/>
              </a:path>
            </a:pathLst>
          </a:custGeom>
          <a:noFill/>
          <a:ln>
            <a:solidFill>
              <a:srgbClr val="D1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AEDB747B-532C-44A9-AD7A-2352A1F089B8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431250" y="3276621"/>
            <a:ext cx="2769902" cy="2361398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074267C-7E1D-4515-B053-1121335429CD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4742351" y="2431907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BED0DB43-ABA6-4E0E-BA64-F6DBD79467F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742351" y="2780715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Rectangle: Rounded Corners 7">
            <a:extLst>
              <a:ext uri="{FF2B5EF4-FFF2-40B4-BE49-F238E27FC236}">
                <a16:creationId xmlns:a16="http://schemas.microsoft.com/office/drawing/2014/main" id="{0FC703B8-4AAD-4000-8C02-C257F7016FFF}"/>
              </a:ext>
            </a:extLst>
          </p:cNvPr>
          <p:cNvSpPr/>
          <p:nvPr userDrawn="1"/>
        </p:nvSpPr>
        <p:spPr>
          <a:xfrm>
            <a:off x="4523824" y="2312229"/>
            <a:ext cx="3139490" cy="3529584"/>
          </a:xfrm>
          <a:custGeom>
            <a:avLst/>
            <a:gdLst>
              <a:gd name="connsiteX0" fmla="*/ 0 w 3136392"/>
              <a:gd name="connsiteY0" fmla="*/ 522742 h 3529584"/>
              <a:gd name="connsiteX1" fmla="*/ 522742 w 3136392"/>
              <a:gd name="connsiteY1" fmla="*/ 0 h 3529584"/>
              <a:gd name="connsiteX2" fmla="*/ 2613650 w 3136392"/>
              <a:gd name="connsiteY2" fmla="*/ 0 h 3529584"/>
              <a:gd name="connsiteX3" fmla="*/ 3136392 w 3136392"/>
              <a:gd name="connsiteY3" fmla="*/ 522742 h 3529584"/>
              <a:gd name="connsiteX4" fmla="*/ 3136392 w 3136392"/>
              <a:gd name="connsiteY4" fmla="*/ 3006842 h 3529584"/>
              <a:gd name="connsiteX5" fmla="*/ 2613650 w 3136392"/>
              <a:gd name="connsiteY5" fmla="*/ 3529584 h 3529584"/>
              <a:gd name="connsiteX6" fmla="*/ 522742 w 3136392"/>
              <a:gd name="connsiteY6" fmla="*/ 3529584 h 3529584"/>
              <a:gd name="connsiteX7" fmla="*/ 0 w 3136392"/>
              <a:gd name="connsiteY7" fmla="*/ 3006842 h 3529584"/>
              <a:gd name="connsiteX8" fmla="*/ 0 w 3136392"/>
              <a:gd name="connsiteY8" fmla="*/ 522742 h 3529584"/>
              <a:gd name="connsiteX0" fmla="*/ 0 w 3136404"/>
              <a:gd name="connsiteY0" fmla="*/ 522742 h 3529584"/>
              <a:gd name="connsiteX1" fmla="*/ 522742 w 3136404"/>
              <a:gd name="connsiteY1" fmla="*/ 0 h 3529584"/>
              <a:gd name="connsiteX2" fmla="*/ 2854281 w 3136404"/>
              <a:gd name="connsiteY2" fmla="*/ 0 h 3529584"/>
              <a:gd name="connsiteX3" fmla="*/ 3136392 w 3136404"/>
              <a:gd name="connsiteY3" fmla="*/ 522742 h 3529584"/>
              <a:gd name="connsiteX4" fmla="*/ 3136392 w 3136404"/>
              <a:gd name="connsiteY4" fmla="*/ 3006842 h 3529584"/>
              <a:gd name="connsiteX5" fmla="*/ 2613650 w 3136404"/>
              <a:gd name="connsiteY5" fmla="*/ 3529584 h 3529584"/>
              <a:gd name="connsiteX6" fmla="*/ 522742 w 3136404"/>
              <a:gd name="connsiteY6" fmla="*/ 3529584 h 3529584"/>
              <a:gd name="connsiteX7" fmla="*/ 0 w 3136404"/>
              <a:gd name="connsiteY7" fmla="*/ 3006842 h 3529584"/>
              <a:gd name="connsiteX8" fmla="*/ 0 w 3136404"/>
              <a:gd name="connsiteY8" fmla="*/ 522742 h 3529584"/>
              <a:gd name="connsiteX0" fmla="*/ 0 w 3137803"/>
              <a:gd name="connsiteY0" fmla="*/ 522742 h 3529584"/>
              <a:gd name="connsiteX1" fmla="*/ 522742 w 3137803"/>
              <a:gd name="connsiteY1" fmla="*/ 0 h 3529584"/>
              <a:gd name="connsiteX2" fmla="*/ 2883464 w 3137803"/>
              <a:gd name="connsiteY2" fmla="*/ 0 h 3529584"/>
              <a:gd name="connsiteX3" fmla="*/ 3136392 w 3137803"/>
              <a:gd name="connsiteY3" fmla="*/ 522742 h 3529584"/>
              <a:gd name="connsiteX4" fmla="*/ 3136392 w 3137803"/>
              <a:gd name="connsiteY4" fmla="*/ 3006842 h 3529584"/>
              <a:gd name="connsiteX5" fmla="*/ 2613650 w 3137803"/>
              <a:gd name="connsiteY5" fmla="*/ 3529584 h 3529584"/>
              <a:gd name="connsiteX6" fmla="*/ 522742 w 3137803"/>
              <a:gd name="connsiteY6" fmla="*/ 3529584 h 3529584"/>
              <a:gd name="connsiteX7" fmla="*/ 0 w 3137803"/>
              <a:gd name="connsiteY7" fmla="*/ 3006842 h 3529584"/>
              <a:gd name="connsiteX8" fmla="*/ 0 w 3137803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524429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615337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  <a:gd name="connsiteX0" fmla="*/ 1687 w 3139490"/>
              <a:gd name="connsiteY0" fmla="*/ 522742 h 3529584"/>
              <a:gd name="connsiteX1" fmla="*/ 252055 w 3139490"/>
              <a:gd name="connsiteY1" fmla="*/ 0 h 3529584"/>
              <a:gd name="connsiteX2" fmla="*/ 2885151 w 3139490"/>
              <a:gd name="connsiteY2" fmla="*/ 0 h 3529584"/>
              <a:gd name="connsiteX3" fmla="*/ 3138079 w 3139490"/>
              <a:gd name="connsiteY3" fmla="*/ 522742 h 3529584"/>
              <a:gd name="connsiteX4" fmla="*/ 3138079 w 3139490"/>
              <a:gd name="connsiteY4" fmla="*/ 3006842 h 3529584"/>
              <a:gd name="connsiteX5" fmla="*/ 2848801 w 3139490"/>
              <a:gd name="connsiteY5" fmla="*/ 3529584 h 3529584"/>
              <a:gd name="connsiteX6" fmla="*/ 329876 w 3139490"/>
              <a:gd name="connsiteY6" fmla="*/ 3529584 h 3529584"/>
              <a:gd name="connsiteX7" fmla="*/ 1687 w 3139490"/>
              <a:gd name="connsiteY7" fmla="*/ 3006842 h 3529584"/>
              <a:gd name="connsiteX8" fmla="*/ 1687 w 3139490"/>
              <a:gd name="connsiteY8" fmla="*/ 522742 h 352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39490" h="3529584">
                <a:moveTo>
                  <a:pt x="1687" y="522742"/>
                </a:moveTo>
                <a:cubicBezTo>
                  <a:pt x="1687" y="234040"/>
                  <a:pt x="-36647" y="0"/>
                  <a:pt x="252055" y="0"/>
                </a:cubicBezTo>
                <a:lnTo>
                  <a:pt x="2885151" y="0"/>
                </a:lnTo>
                <a:cubicBezTo>
                  <a:pt x="3173853" y="0"/>
                  <a:pt x="3138079" y="234040"/>
                  <a:pt x="3138079" y="522742"/>
                </a:cubicBezTo>
                <a:lnTo>
                  <a:pt x="3138079" y="3006842"/>
                </a:lnTo>
                <a:cubicBezTo>
                  <a:pt x="3138079" y="3295544"/>
                  <a:pt x="3137503" y="3529584"/>
                  <a:pt x="2848801" y="3529584"/>
                </a:cubicBezTo>
                <a:lnTo>
                  <a:pt x="329876" y="3529584"/>
                </a:lnTo>
                <a:cubicBezTo>
                  <a:pt x="41174" y="3529584"/>
                  <a:pt x="1687" y="3295544"/>
                  <a:pt x="1687" y="3006842"/>
                </a:cubicBezTo>
                <a:lnTo>
                  <a:pt x="1687" y="522742"/>
                </a:lnTo>
                <a:close/>
              </a:path>
            </a:pathLst>
          </a:custGeom>
          <a:noFill/>
          <a:ln>
            <a:solidFill>
              <a:srgbClr val="D1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5294241C-27BC-4F81-86AC-BB6A1B6C317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4742351" y="3273318"/>
            <a:ext cx="2769902" cy="2361398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Picture Placeholder 11">
            <a:extLst>
              <a:ext uri="{FF2B5EF4-FFF2-40B4-BE49-F238E27FC236}">
                <a16:creationId xmlns:a16="http://schemas.microsoft.com/office/drawing/2014/main" id="{A174FF28-7765-4AA3-9FD4-CD935B4751C7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5068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and Chart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0C2245-DE76-4D87-9695-FB48563BCAE4}"/>
              </a:ext>
            </a:extLst>
          </p:cNvPr>
          <p:cNvSpPr/>
          <p:nvPr userDrawn="1"/>
        </p:nvSpPr>
        <p:spPr>
          <a:xfrm>
            <a:off x="0" y="15802"/>
            <a:ext cx="12192000" cy="684219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2414016"/>
            <a:ext cx="12192000" cy="444398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838199" y="1928770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074267C-7E1D-4515-B053-1121335429CD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6402339" y="1925467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07BEA77-6F19-47A4-89B3-773557D35ADD}"/>
              </a:ext>
            </a:extLst>
          </p:cNvPr>
          <p:cNvSpPr>
            <a:spLocks noGrp="1"/>
          </p:cNvSpPr>
          <p:nvPr>
            <p:ph sz="quarter" idx="53"/>
          </p:nvPr>
        </p:nvSpPr>
        <p:spPr>
          <a:xfrm>
            <a:off x="839788" y="2606834"/>
            <a:ext cx="4913312" cy="30226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CB2E1E06-E22D-4555-9D15-BBCA0BE6F5F4}"/>
              </a:ext>
            </a:extLst>
          </p:cNvPr>
          <p:cNvSpPr>
            <a:spLocks noGrp="1"/>
          </p:cNvSpPr>
          <p:nvPr>
            <p:ph sz="quarter" idx="54"/>
          </p:nvPr>
        </p:nvSpPr>
        <p:spPr>
          <a:xfrm>
            <a:off x="6402339" y="2606834"/>
            <a:ext cx="4913312" cy="30226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BF4CB8DC-40CD-4909-8F71-4707DCC2606B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96525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18B7734-2772-4C9A-BD61-B27A99E74C14}"/>
              </a:ext>
            </a:extLst>
          </p:cNvPr>
          <p:cNvSpPr/>
          <p:nvPr userDrawn="1"/>
        </p:nvSpPr>
        <p:spPr>
          <a:xfrm>
            <a:off x="-3560" y="18540"/>
            <a:ext cx="12192000" cy="68394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7A0267-8AC8-4915-9542-1B14DD87BB22}"/>
              </a:ext>
            </a:extLst>
          </p:cNvPr>
          <p:cNvCxnSpPr/>
          <p:nvPr userDrawn="1"/>
        </p:nvCxnSpPr>
        <p:spPr>
          <a:xfrm>
            <a:off x="1743456" y="3429000"/>
            <a:ext cx="8705088" cy="0"/>
          </a:xfrm>
          <a:prstGeom prst="line">
            <a:avLst/>
          </a:prstGeom>
          <a:ln w="508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711126" y="4231099"/>
            <a:ext cx="202082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11127" y="4664315"/>
            <a:ext cx="2020824" cy="1178559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10515600" cy="935429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D691C53-AE3E-4F20-95DD-9685FED4F5A1}"/>
              </a:ext>
            </a:extLst>
          </p:cNvPr>
          <p:cNvSpPr/>
          <p:nvPr userDrawn="1"/>
        </p:nvSpPr>
        <p:spPr>
          <a:xfrm>
            <a:off x="1053452" y="2763480"/>
            <a:ext cx="1335024" cy="1335024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2CDE282-1A6F-4DBA-865E-1B11BA3ABC55}"/>
              </a:ext>
            </a:extLst>
          </p:cNvPr>
          <p:cNvSpPr/>
          <p:nvPr userDrawn="1"/>
        </p:nvSpPr>
        <p:spPr>
          <a:xfrm>
            <a:off x="9803524" y="2763480"/>
            <a:ext cx="1335024" cy="1335024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EA74B15-692A-450D-B310-878022A27D88}"/>
              </a:ext>
            </a:extLst>
          </p:cNvPr>
          <p:cNvSpPr/>
          <p:nvPr userDrawn="1"/>
        </p:nvSpPr>
        <p:spPr>
          <a:xfrm>
            <a:off x="3240970" y="2763480"/>
            <a:ext cx="1335024" cy="1335024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CE791CF-B7E8-4D71-8684-B32E8C8F4301}"/>
              </a:ext>
            </a:extLst>
          </p:cNvPr>
          <p:cNvSpPr/>
          <p:nvPr userDrawn="1"/>
        </p:nvSpPr>
        <p:spPr>
          <a:xfrm>
            <a:off x="5428488" y="2763480"/>
            <a:ext cx="1335024" cy="1335024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AD3D6DD-0953-43C9-8188-184BE5DA2793}"/>
              </a:ext>
            </a:extLst>
          </p:cNvPr>
          <p:cNvSpPr/>
          <p:nvPr userDrawn="1"/>
        </p:nvSpPr>
        <p:spPr>
          <a:xfrm>
            <a:off x="7616006" y="2763480"/>
            <a:ext cx="1335024" cy="1335024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7E8A912-57C4-484A-BC10-933FA672E854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9452932" y="4231099"/>
            <a:ext cx="202082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7A3AAFE-6461-4AE9-B70B-74CB089850A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9452933" y="4664315"/>
            <a:ext cx="2020824" cy="1178559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3255040-19AE-4D3C-B7EB-0DFF91543E37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2896577" y="4231099"/>
            <a:ext cx="202082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FBE4D9BD-0351-4B91-B0BC-1DC3E5348A9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2896578" y="4664315"/>
            <a:ext cx="2020824" cy="1178559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8AB56CF-F4C5-4F54-9C81-C6AF325445C4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5082028" y="4231099"/>
            <a:ext cx="202082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EDAADAFF-CDF8-4B5A-B4AF-07A1E3BDCFFD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082029" y="4664315"/>
            <a:ext cx="2020824" cy="1178559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455E4403-2A75-455B-8AB8-D9D2DEE6B4B8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7267480" y="4231099"/>
            <a:ext cx="2020824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72A71372-85B1-4BE9-AFC9-78A34420C19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67481" y="4664315"/>
            <a:ext cx="2020824" cy="1178559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50A7337-3C0A-4855-BC87-AA251494827A}"/>
              </a:ext>
            </a:extLst>
          </p:cNvPr>
          <p:cNvSpPr>
            <a:spLocks noGrp="1"/>
          </p:cNvSpPr>
          <p:nvPr>
            <p:ph type="body" idx="56" hasCustomPrompt="1"/>
          </p:nvPr>
        </p:nvSpPr>
        <p:spPr>
          <a:xfrm>
            <a:off x="1053452" y="3074289"/>
            <a:ext cx="1335024" cy="462656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9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D7169E62-2B9B-4CF2-B2E2-3FD55EEEFF87}"/>
              </a:ext>
            </a:extLst>
          </p:cNvPr>
          <p:cNvSpPr>
            <a:spLocks noGrp="1"/>
          </p:cNvSpPr>
          <p:nvPr>
            <p:ph type="body" idx="57" hasCustomPrompt="1"/>
          </p:nvPr>
        </p:nvSpPr>
        <p:spPr>
          <a:xfrm>
            <a:off x="1053452" y="3471539"/>
            <a:ext cx="1335024" cy="233857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Month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AC0575D2-AA1D-44C6-9FB3-21ADF8988B54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3240970" y="3068944"/>
            <a:ext cx="1335024" cy="462656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9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BDBCDC-6887-4C68-B9B1-5692A081F030}"/>
              </a:ext>
            </a:extLst>
          </p:cNvPr>
          <p:cNvSpPr>
            <a:spLocks noGrp="1"/>
          </p:cNvSpPr>
          <p:nvPr>
            <p:ph type="body" idx="59" hasCustomPrompt="1"/>
          </p:nvPr>
        </p:nvSpPr>
        <p:spPr>
          <a:xfrm>
            <a:off x="3240970" y="3466194"/>
            <a:ext cx="1335024" cy="233857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Month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6ABCAEE9-21FE-4449-83EB-FBEC4248EE5E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5428488" y="3077096"/>
            <a:ext cx="1335024" cy="462656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9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95136500-0830-4515-8356-C6B23041E5C7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5428488" y="3474346"/>
            <a:ext cx="1335024" cy="233857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Month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CBD503F2-AFE4-4764-8A65-FCC3DF905012}"/>
              </a:ext>
            </a:extLst>
          </p:cNvPr>
          <p:cNvSpPr>
            <a:spLocks noGrp="1"/>
          </p:cNvSpPr>
          <p:nvPr>
            <p:ph type="body" idx="62" hasCustomPrompt="1"/>
          </p:nvPr>
        </p:nvSpPr>
        <p:spPr>
          <a:xfrm>
            <a:off x="7616006" y="3082825"/>
            <a:ext cx="1335024" cy="462656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9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7DC0A657-989F-4B29-8E27-DDC81B0140EE}"/>
              </a:ext>
            </a:extLst>
          </p:cNvPr>
          <p:cNvSpPr>
            <a:spLocks noGrp="1"/>
          </p:cNvSpPr>
          <p:nvPr>
            <p:ph type="body" idx="63" hasCustomPrompt="1"/>
          </p:nvPr>
        </p:nvSpPr>
        <p:spPr>
          <a:xfrm>
            <a:off x="7616006" y="3480075"/>
            <a:ext cx="1335024" cy="233857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Month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8437BAC6-4C02-46D8-AB5C-54416FDC4E11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9803524" y="3079749"/>
            <a:ext cx="1335024" cy="462656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29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E0840D65-23FD-4BDF-B966-5BF3BE32F620}"/>
              </a:ext>
            </a:extLst>
          </p:cNvPr>
          <p:cNvSpPr>
            <a:spLocks noGrp="1"/>
          </p:cNvSpPr>
          <p:nvPr>
            <p:ph type="body" idx="65" hasCustomPrompt="1"/>
          </p:nvPr>
        </p:nvSpPr>
        <p:spPr>
          <a:xfrm>
            <a:off x="9803524" y="3476999"/>
            <a:ext cx="1335024" cy="233857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Month</a:t>
            </a:r>
          </a:p>
        </p:txBody>
      </p:sp>
      <p:sp>
        <p:nvSpPr>
          <p:cNvPr id="50" name="Picture Placeholder 11">
            <a:extLst>
              <a:ext uri="{FF2B5EF4-FFF2-40B4-BE49-F238E27FC236}">
                <a16:creationId xmlns:a16="http://schemas.microsoft.com/office/drawing/2014/main" id="{DBB3EB4E-1DA2-4278-B918-D5B7EDBD9B35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10719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Log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B665D0-4EDB-4342-BED1-27DA9BA746A8}"/>
              </a:ext>
            </a:extLst>
          </p:cNvPr>
          <p:cNvSpPr/>
          <p:nvPr userDrawn="1"/>
        </p:nvSpPr>
        <p:spPr>
          <a:xfrm>
            <a:off x="7454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1965960"/>
            <a:ext cx="12192000" cy="48920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07BEA77-6F19-47A4-89B3-773557D35ADD}"/>
              </a:ext>
            </a:extLst>
          </p:cNvPr>
          <p:cNvSpPr>
            <a:spLocks noGrp="1"/>
          </p:cNvSpPr>
          <p:nvPr>
            <p:ph sz="quarter" idx="53"/>
          </p:nvPr>
        </p:nvSpPr>
        <p:spPr>
          <a:xfrm>
            <a:off x="839787" y="1943100"/>
            <a:ext cx="10512425" cy="368633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429030D9-F540-4B24-AA27-17B8726068F1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276746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F4E3C4-06F3-4C9B-8844-62F3323AB7DD}"/>
              </a:ext>
            </a:extLst>
          </p:cNvPr>
          <p:cNvSpPr/>
          <p:nvPr userDrawn="1"/>
        </p:nvSpPr>
        <p:spPr>
          <a:xfrm>
            <a:off x="-1587" y="6408"/>
            <a:ext cx="12192000" cy="685159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154680"/>
            <a:ext cx="12192000" cy="370332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50"/>
            <a:ext cx="10515600" cy="588736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074267C-7E1D-4515-B053-1121335429CD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4711049" y="4355957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BED0DB43-ABA6-4E0E-BA64-F6DBD79467F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711049" y="4736849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1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5294241C-27BC-4F81-86AC-BB6A1B6C317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4711049" y="5004864"/>
            <a:ext cx="2769902" cy="824020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998E5C-D637-4A1F-9056-73766B04FE2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5145170" y="2212908"/>
            <a:ext cx="1901952" cy="1901952"/>
          </a:xfrm>
          <a:prstGeom prst="ellipse">
            <a:avLst/>
          </a:prstGeom>
          <a:ln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F89779B3-74BD-410E-8DCD-302D161A4673}"/>
              </a:ext>
            </a:extLst>
          </p:cNvPr>
          <p:cNvSpPr>
            <a:spLocks noGrp="1"/>
          </p:cNvSpPr>
          <p:nvPr>
            <p:ph type="body" idx="56" hasCustomPrompt="1"/>
          </p:nvPr>
        </p:nvSpPr>
        <p:spPr>
          <a:xfrm>
            <a:off x="8147243" y="4357953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367781E-9C82-4788-A807-0111EF793B6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8147243" y="4738845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1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C5484CD3-57F0-46B6-96E6-54BDB7A030D4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8147243" y="5006860"/>
            <a:ext cx="2769902" cy="824020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383DFDF4-9A8E-4653-9207-FC82A7B603A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580060" y="2212908"/>
            <a:ext cx="1901952" cy="1901952"/>
          </a:xfrm>
          <a:prstGeom prst="ellipse">
            <a:avLst/>
          </a:prstGeom>
          <a:ln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E65875B3-5DCE-417D-9AF6-8A9319DAF12F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1272438" y="4372425"/>
            <a:ext cx="2769902" cy="334918"/>
          </a:xfrm>
        </p:spPr>
        <p:txBody>
          <a:bodyPr lIns="0" tIns="0" rIns="0" bIns="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57610FCE-66D7-48F6-8133-2F14CEABF03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1272438" y="4753317"/>
            <a:ext cx="2769902" cy="214088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1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A582499F-142E-436A-931B-C9E57565DF2F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1272438" y="5021332"/>
            <a:ext cx="2769902" cy="824020"/>
          </a:xfrm>
        </p:spPr>
        <p:txBody>
          <a:bodyPr lIns="0" tIns="0" rIns="0" bIns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id="{950B3CF8-BCAD-487D-A0EB-0F031B9DFEB6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710279" y="2212908"/>
            <a:ext cx="1901952" cy="1901952"/>
          </a:xfrm>
          <a:prstGeom prst="ellipse">
            <a:avLst/>
          </a:prstGeom>
          <a:ln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6" name="Picture Placeholder 11">
            <a:extLst>
              <a:ext uri="{FF2B5EF4-FFF2-40B4-BE49-F238E27FC236}">
                <a16:creationId xmlns:a16="http://schemas.microsoft.com/office/drawing/2014/main" id="{6CAD31EE-07E0-48DC-8A30-3C3AC6285B2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34942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67B149A-3C8A-48D5-A7CF-D900619C493B}"/>
              </a:ext>
            </a:extLst>
          </p:cNvPr>
          <p:cNvSpPr/>
          <p:nvPr userDrawn="1"/>
        </p:nvSpPr>
        <p:spPr>
          <a:xfrm>
            <a:off x="0" y="4749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2368296"/>
            <a:ext cx="12192000" cy="448970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50"/>
            <a:ext cx="10515600" cy="55284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E65875B3-5DCE-417D-9AF6-8A9319DAF12F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2534173" y="3053492"/>
            <a:ext cx="1908000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57610FCE-66D7-48F6-8133-2F14CEABF03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534173" y="3690725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id="{950B3CF8-BCAD-487D-A0EB-0F031B9DFEB6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207008" y="2841244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A5B0328E-C8F6-40C1-8E47-5E04F8C378BC}"/>
              </a:ext>
            </a:extLst>
          </p:cNvPr>
          <p:cNvSpPr>
            <a:spLocks noGrp="1"/>
          </p:cNvSpPr>
          <p:nvPr>
            <p:ph type="body" idx="71" hasCustomPrompt="1"/>
          </p:nvPr>
        </p:nvSpPr>
        <p:spPr>
          <a:xfrm>
            <a:off x="6072016" y="3053492"/>
            <a:ext cx="1908000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A001AE7-4E42-42A6-9347-729901FA288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6072016" y="3690725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Picture Placeholder 10">
            <a:extLst>
              <a:ext uri="{FF2B5EF4-FFF2-40B4-BE49-F238E27FC236}">
                <a16:creationId xmlns:a16="http://schemas.microsoft.com/office/drawing/2014/main" id="{C3CA770E-AF5C-412A-8286-39C2516C33F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744851" y="2841244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42536D59-8909-4D52-8F15-FBD7DDF9B649}"/>
              </a:ext>
            </a:extLst>
          </p:cNvPr>
          <p:cNvSpPr>
            <a:spLocks noGrp="1"/>
          </p:cNvSpPr>
          <p:nvPr>
            <p:ph type="body" idx="74" hasCustomPrompt="1"/>
          </p:nvPr>
        </p:nvSpPr>
        <p:spPr>
          <a:xfrm>
            <a:off x="9516223" y="3053492"/>
            <a:ext cx="1908000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51" name="Text Placeholder 11">
            <a:extLst>
              <a:ext uri="{FF2B5EF4-FFF2-40B4-BE49-F238E27FC236}">
                <a16:creationId xmlns:a16="http://schemas.microsoft.com/office/drawing/2014/main" id="{2222413B-A6E3-48FA-8BD0-7B34247C7881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9516223" y="3690725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2" name="Picture Placeholder 10">
            <a:extLst>
              <a:ext uri="{FF2B5EF4-FFF2-40B4-BE49-F238E27FC236}">
                <a16:creationId xmlns:a16="http://schemas.microsoft.com/office/drawing/2014/main" id="{6F69DD81-BD33-4878-BE6B-E6252B0E4610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8189058" y="2841244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F7F53399-AF88-4B19-8C26-1A63E023245D}"/>
              </a:ext>
            </a:extLst>
          </p:cNvPr>
          <p:cNvSpPr>
            <a:spLocks noGrp="1"/>
          </p:cNvSpPr>
          <p:nvPr>
            <p:ph type="body" idx="77" hasCustomPrompt="1"/>
          </p:nvPr>
        </p:nvSpPr>
        <p:spPr>
          <a:xfrm>
            <a:off x="2534173" y="4675444"/>
            <a:ext cx="1908000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2" name="Text Placeholder 11">
            <a:extLst>
              <a:ext uri="{FF2B5EF4-FFF2-40B4-BE49-F238E27FC236}">
                <a16:creationId xmlns:a16="http://schemas.microsoft.com/office/drawing/2014/main" id="{CCEF4D60-F822-4C96-86FD-DE22EF496C76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2534173" y="533385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3" name="Picture Placeholder 10">
            <a:extLst>
              <a:ext uri="{FF2B5EF4-FFF2-40B4-BE49-F238E27FC236}">
                <a16:creationId xmlns:a16="http://schemas.microsoft.com/office/drawing/2014/main" id="{B4A9AE49-2C61-49A9-BBAB-B10B7982EF05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207008" y="4484375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59FC5F10-BCA0-4110-AEDF-4A9729F7FDF3}"/>
              </a:ext>
            </a:extLst>
          </p:cNvPr>
          <p:cNvSpPr>
            <a:spLocks noGrp="1"/>
          </p:cNvSpPr>
          <p:nvPr>
            <p:ph type="body" idx="80" hasCustomPrompt="1"/>
          </p:nvPr>
        </p:nvSpPr>
        <p:spPr>
          <a:xfrm>
            <a:off x="6072016" y="4675444"/>
            <a:ext cx="1908000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5" name="Text Placeholder 11">
            <a:extLst>
              <a:ext uri="{FF2B5EF4-FFF2-40B4-BE49-F238E27FC236}">
                <a16:creationId xmlns:a16="http://schemas.microsoft.com/office/drawing/2014/main" id="{D74DE44D-21EB-4B7D-A729-0564A65C12D5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6072016" y="533385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6" name="Picture Placeholder 10">
            <a:extLst>
              <a:ext uri="{FF2B5EF4-FFF2-40B4-BE49-F238E27FC236}">
                <a16:creationId xmlns:a16="http://schemas.microsoft.com/office/drawing/2014/main" id="{9F70A0CC-AF4B-47BB-A8FA-067E7844751E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4744851" y="4484375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9F607D0D-855E-4436-857B-20E66E881082}"/>
              </a:ext>
            </a:extLst>
          </p:cNvPr>
          <p:cNvSpPr>
            <a:spLocks noGrp="1"/>
          </p:cNvSpPr>
          <p:nvPr>
            <p:ph type="body" idx="83" hasCustomPrompt="1"/>
          </p:nvPr>
        </p:nvSpPr>
        <p:spPr>
          <a:xfrm>
            <a:off x="9516223" y="4675444"/>
            <a:ext cx="1908000" cy="612438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78" name="Text Placeholder 11">
            <a:extLst>
              <a:ext uri="{FF2B5EF4-FFF2-40B4-BE49-F238E27FC236}">
                <a16:creationId xmlns:a16="http://schemas.microsoft.com/office/drawing/2014/main" id="{10099025-C128-45B2-90F6-5ABA8380C6C8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9516223" y="533385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9" name="Picture Placeholder 10">
            <a:extLst>
              <a:ext uri="{FF2B5EF4-FFF2-40B4-BE49-F238E27FC236}">
                <a16:creationId xmlns:a16="http://schemas.microsoft.com/office/drawing/2014/main" id="{019F774E-7063-44F5-AE2D-146FCBD9B4C4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8189058" y="4484375"/>
            <a:ext cx="1179576" cy="1179576"/>
          </a:xfrm>
          <a:prstGeom prst="ellipse">
            <a:avLst/>
          </a:prstGeom>
          <a:ln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1" name="Picture Placeholder 11">
            <a:extLst>
              <a:ext uri="{FF2B5EF4-FFF2-40B4-BE49-F238E27FC236}">
                <a16:creationId xmlns:a16="http://schemas.microsoft.com/office/drawing/2014/main" id="{FA89EF75-E798-40D3-897E-2FAC5108B5A5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9690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7E2F25-E114-4A75-B5B3-F09D555DDFF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9BEFEA-934B-49DB-9A67-071B716E9BCC}"/>
              </a:ext>
            </a:extLst>
          </p:cNvPr>
          <p:cNvSpPr/>
          <p:nvPr userDrawn="1"/>
        </p:nvSpPr>
        <p:spPr>
          <a:xfrm>
            <a:off x="6769608" y="0"/>
            <a:ext cx="5422392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86D2BD-969D-4473-8460-B0377486AB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35826" y="3924940"/>
            <a:ext cx="4116387" cy="1740445"/>
          </a:xfrm>
        </p:spPr>
        <p:txBody>
          <a:bodyPr lIns="0" tIns="0" rIns="0" bIns="0" anchor="b" anchorCtr="0">
            <a:noAutofit/>
          </a:bodyPr>
          <a:lstStyle>
            <a:lvl1pPr algn="r">
              <a:defRPr sz="5500" b="1"/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2B65509E-400D-48FF-845C-D88E53CDAF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65413" y="851603"/>
            <a:ext cx="2386800" cy="486000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124E491-FFE2-4D91-8211-BFEB67FC40B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35826" y="5681266"/>
            <a:ext cx="4116387" cy="400081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2095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4A87ED0-1555-4955-AB1F-016220F037D5}"/>
              </a:ext>
            </a:extLst>
          </p:cNvPr>
          <p:cNvSpPr/>
          <p:nvPr userDrawn="1"/>
        </p:nvSpPr>
        <p:spPr>
          <a:xfrm>
            <a:off x="0" y="-24971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2660904"/>
            <a:ext cx="12192000" cy="4197096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E65875B3-5DCE-417D-9AF6-8A9319DAF12F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5389917" y="3744378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57610FCE-66D7-48F6-8133-2F14CEABF03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5389917" y="4070552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A5B0328E-C8F6-40C1-8E47-5E04F8C378BC}"/>
              </a:ext>
            </a:extLst>
          </p:cNvPr>
          <p:cNvSpPr>
            <a:spLocks noGrp="1"/>
          </p:cNvSpPr>
          <p:nvPr>
            <p:ph type="body" idx="71" hasCustomPrompt="1"/>
          </p:nvPr>
        </p:nvSpPr>
        <p:spPr>
          <a:xfrm>
            <a:off x="7424934" y="3744378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A001AE7-4E42-42A6-9347-729901FA288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7424934" y="4070552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42536D59-8909-4D52-8F15-FBD7DDF9B649}"/>
              </a:ext>
            </a:extLst>
          </p:cNvPr>
          <p:cNvSpPr>
            <a:spLocks noGrp="1"/>
          </p:cNvSpPr>
          <p:nvPr>
            <p:ph type="body" idx="74" hasCustomPrompt="1"/>
          </p:nvPr>
        </p:nvSpPr>
        <p:spPr>
          <a:xfrm>
            <a:off x="9459951" y="3744378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51" name="Text Placeholder 11">
            <a:extLst>
              <a:ext uri="{FF2B5EF4-FFF2-40B4-BE49-F238E27FC236}">
                <a16:creationId xmlns:a16="http://schemas.microsoft.com/office/drawing/2014/main" id="{2222413B-A6E3-48FA-8BD0-7B34247C7881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9459951" y="4070552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4D76DCFE-3432-4A5F-955D-7561AB292330}"/>
              </a:ext>
            </a:extLst>
          </p:cNvPr>
          <p:cNvSpPr>
            <a:spLocks noGrp="1"/>
          </p:cNvSpPr>
          <p:nvPr>
            <p:ph type="body" idx="76" hasCustomPrompt="1"/>
          </p:nvPr>
        </p:nvSpPr>
        <p:spPr>
          <a:xfrm>
            <a:off x="5389917" y="4784422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11F291FA-EABF-4C0D-AF94-B7A47A81ECED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5389917" y="511059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22A983C-97ED-4D4F-90B9-78A07353BC8F}"/>
              </a:ext>
            </a:extLst>
          </p:cNvPr>
          <p:cNvSpPr>
            <a:spLocks noGrp="1"/>
          </p:cNvSpPr>
          <p:nvPr>
            <p:ph type="body" idx="78" hasCustomPrompt="1"/>
          </p:nvPr>
        </p:nvSpPr>
        <p:spPr>
          <a:xfrm>
            <a:off x="7424934" y="4784422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FD1E7350-7D86-49FC-8701-EE982A922CD1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7424934" y="511059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BD11603C-59B8-4FC2-97A6-FA9D7C86E67F}"/>
              </a:ext>
            </a:extLst>
          </p:cNvPr>
          <p:cNvSpPr>
            <a:spLocks noGrp="1"/>
          </p:cNvSpPr>
          <p:nvPr>
            <p:ph type="body" idx="80" hasCustomPrompt="1"/>
          </p:nvPr>
        </p:nvSpPr>
        <p:spPr>
          <a:xfrm>
            <a:off x="9459951" y="4784422"/>
            <a:ext cx="1908000" cy="280200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6E490732-5FB8-4E3E-9D69-E5406F92F7FB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9459951" y="5110596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6A0EC4-BC37-4FC9-9F26-E3C1334A4C34}"/>
              </a:ext>
            </a:extLst>
          </p:cNvPr>
          <p:cNvSpPr/>
          <p:nvPr userDrawn="1"/>
        </p:nvSpPr>
        <p:spPr>
          <a:xfrm>
            <a:off x="5381032" y="3305997"/>
            <a:ext cx="265176" cy="266400"/>
          </a:xfrm>
          <a:prstGeom prst="rect">
            <a:avLst/>
          </a:prstGeom>
          <a:solidFill>
            <a:srgbClr val="214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1BD5238-9183-4891-90FE-BFADE39D52EE}"/>
              </a:ext>
            </a:extLst>
          </p:cNvPr>
          <p:cNvSpPr/>
          <p:nvPr userDrawn="1"/>
        </p:nvSpPr>
        <p:spPr>
          <a:xfrm>
            <a:off x="7416049" y="3305997"/>
            <a:ext cx="265176" cy="266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2B2D4CE-3326-4F5C-847C-7ADD21460FA5}"/>
              </a:ext>
            </a:extLst>
          </p:cNvPr>
          <p:cNvSpPr/>
          <p:nvPr userDrawn="1"/>
        </p:nvSpPr>
        <p:spPr>
          <a:xfrm>
            <a:off x="9451066" y="3305997"/>
            <a:ext cx="265176" cy="26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BFBD00C-155A-4E35-84F8-6154CA214B93}"/>
              </a:ext>
            </a:extLst>
          </p:cNvPr>
          <p:cNvSpPr/>
          <p:nvPr userDrawn="1"/>
        </p:nvSpPr>
        <p:spPr>
          <a:xfrm>
            <a:off x="5381032" y="4401622"/>
            <a:ext cx="265176" cy="26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0A9D06-023A-4BEC-A29D-DB94D1C5D09B}"/>
              </a:ext>
            </a:extLst>
          </p:cNvPr>
          <p:cNvSpPr/>
          <p:nvPr userDrawn="1"/>
        </p:nvSpPr>
        <p:spPr>
          <a:xfrm>
            <a:off x="7416049" y="4401622"/>
            <a:ext cx="265176" cy="26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7783EDA-47B1-4EE9-9DF1-72DA4FBB6EBB}"/>
              </a:ext>
            </a:extLst>
          </p:cNvPr>
          <p:cNvSpPr/>
          <p:nvPr userDrawn="1"/>
        </p:nvSpPr>
        <p:spPr>
          <a:xfrm>
            <a:off x="9451066" y="4401622"/>
            <a:ext cx="265176" cy="266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0A6297C2-03D3-4827-8174-BFCF830BF105}"/>
              </a:ext>
            </a:extLst>
          </p:cNvPr>
          <p:cNvSpPr>
            <a:spLocks noGrp="1"/>
          </p:cNvSpPr>
          <p:nvPr>
            <p:ph type="chart" sz="quarter" idx="82"/>
          </p:nvPr>
        </p:nvSpPr>
        <p:spPr>
          <a:xfrm>
            <a:off x="839788" y="2039527"/>
            <a:ext cx="4110037" cy="328494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47" name="Picture Placeholder 11">
            <a:extLst>
              <a:ext uri="{FF2B5EF4-FFF2-40B4-BE49-F238E27FC236}">
                <a16:creationId xmlns:a16="http://schemas.microsoft.com/office/drawing/2014/main" id="{99F0FD6D-EAFC-4719-A178-145AF6E9077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8315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225329-2B3F-4E19-87FA-6CF5BB878D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142097-9D10-4804-A189-9D860F05AC59}"/>
              </a:ext>
            </a:extLst>
          </p:cNvPr>
          <p:cNvSpPr/>
          <p:nvPr userDrawn="1"/>
        </p:nvSpPr>
        <p:spPr>
          <a:xfrm>
            <a:off x="0" y="2807208"/>
            <a:ext cx="12192000" cy="405079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F87FB-CCAF-450C-B1BC-067126CC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92A16-0E09-486C-9A28-B508902D11B6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5AABB-EED6-4CD0-A5E2-A15FCDD4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2491C-7FC6-4C1F-9912-4584E8CA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97FFDD0-A08E-4CF1-A48B-295DE8087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96261"/>
            <a:ext cx="4927266" cy="1654052"/>
          </a:xfrm>
        </p:spPr>
        <p:txBody>
          <a:bodyPr lIns="0" tIns="0" rIns="0" bIns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7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D7430E2-DDF4-4D72-AF97-86B66F119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4399"/>
            <a:ext cx="10515600" cy="636340"/>
          </a:xfr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46E1E0F-4E59-4E81-9D45-686A3E2B32E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424947" y="4096261"/>
            <a:ext cx="4927266" cy="1654052"/>
          </a:xfrm>
        </p:spPr>
        <p:txBody>
          <a:bodyPr lIns="0" tIns="0" rIns="0" bIns="0">
            <a:normAutofit/>
          </a:bodyPr>
          <a:lstStyle>
            <a:lvl1pPr marL="216000" indent="-216000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7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1C431EA9-1FA6-4AB8-B683-837876623C19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1850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88714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83BD79-B5BB-43E2-BB74-F9008C3AA5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3AD7-0902-4462-AE2E-A3198854D169}"/>
              </a:ext>
            </a:extLst>
          </p:cNvPr>
          <p:cNvSpPr/>
          <p:nvPr userDrawn="1"/>
        </p:nvSpPr>
        <p:spPr>
          <a:xfrm>
            <a:off x="0" y="0"/>
            <a:ext cx="658368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7F729-1298-4F0B-B725-EFAD88305B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458" y="1514007"/>
            <a:ext cx="4585780" cy="1091078"/>
          </a:xfrm>
        </p:spPr>
        <p:txBody>
          <a:bodyPr lIns="0" tIns="0" rIns="0" bIns="0" anchor="b" anchorCtr="0">
            <a:noAutofit/>
          </a:bodyPr>
          <a:lstStyle>
            <a:lvl1pPr>
              <a:defRPr sz="5500"/>
            </a:lvl1pPr>
          </a:lstStyle>
          <a:p>
            <a:r>
              <a:rPr lang="en-US" noProof="0"/>
              <a:t>Thank You!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DEE1-3923-45D0-A00B-AD5831D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1367-C238-4F38-AA31-14342999A430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EFA31-738D-4389-B010-AFFC2C3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437203-A295-48FE-B1AD-A4AE4FD1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A35B9E4-40D9-41FE-A3DD-5A314E6E0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1850" y="851603"/>
            <a:ext cx="2386800" cy="486000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F1815864-FC8F-40F2-AB2F-2E8B29A59E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335" y="3132086"/>
            <a:ext cx="4586288" cy="50947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Allan Mattsson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F892DC1-71DA-42B0-9222-A94944D56D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1850" y="3703834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Phone: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717FFFD-9D64-40AB-9C05-B5348E9B83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950" y="3946707"/>
            <a:ext cx="4586288" cy="29016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208-555-0183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FD85ADCA-D658-49E9-B312-5F5BFFDF252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750" y="4423954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Email: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200E180-BBC5-45C4-B9FE-291D676739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1850" y="4650785"/>
            <a:ext cx="4586288" cy="36447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alaan@fineartschool.net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E52E9F4-4D2A-4D77-A34F-A611634DDD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1850" y="5153025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700" b="1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Website: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A0CC1407-FB5D-49EA-B205-A8DD06DF02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4950" y="5363814"/>
            <a:ext cx="4586288" cy="36447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www.fineartschool.net</a:t>
            </a:r>
          </a:p>
        </p:txBody>
      </p:sp>
    </p:spTree>
    <p:extLst>
      <p:ext uri="{BB962C8B-B14F-4D97-AF65-F5344CB8AC3E}">
        <p14:creationId xmlns:p14="http://schemas.microsoft.com/office/powerpoint/2010/main" val="10267576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 Sectio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225329-2B3F-4E19-87FA-6CF5BB878D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 l="-1" r="-3288" b="-329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E2087C-0B0E-4369-B682-3BD45618E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35480A-D762-4968-B35D-F8EBD1135B65}"/>
              </a:ext>
            </a:extLst>
          </p:cNvPr>
          <p:cNvSpPr/>
          <p:nvPr userDrawn="1"/>
        </p:nvSpPr>
        <p:spPr>
          <a:xfrm>
            <a:off x="0" y="4498848"/>
            <a:ext cx="12192000" cy="23591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FF6A3-D40E-4089-92AF-A2DB4994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91317"/>
            <a:ext cx="10515600" cy="636340"/>
          </a:xfrm>
        </p:spPr>
        <p:txBody>
          <a:bodyPr lIns="0" tIns="0" rIns="0" bIns="0"/>
          <a:lstStyle>
            <a:lvl1pPr algn="ctr"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F87FB-CCAF-450C-B1BC-067126CC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92A16-0E09-486C-9A28-B508902D11B6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5AABB-EED6-4CD0-A5E2-A15FCDD4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2491C-7FC6-4C1F-9912-4584E8CA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B21449DB-6E23-41CB-AD61-C3F2044E825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5126736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706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60F428-57C5-4F3D-A940-BE104D4E7EB6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541262"/>
            <a:ext cx="12192000" cy="331673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E65875B3-5DCE-417D-9AF6-8A9319DAF12F}"/>
              </a:ext>
            </a:extLst>
          </p:cNvPr>
          <p:cNvSpPr>
            <a:spLocks noGrp="1"/>
          </p:cNvSpPr>
          <p:nvPr>
            <p:ph type="body" idx="60" hasCustomPrompt="1"/>
          </p:nvPr>
        </p:nvSpPr>
        <p:spPr>
          <a:xfrm>
            <a:off x="2742719" y="2572232"/>
            <a:ext cx="1908000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57610FCE-66D7-48F6-8133-2F14CEABF03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742719" y="3209465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id="{950B3CF8-BCAD-487D-A0EB-0F031B9DFEB6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030546" y="2440194"/>
            <a:ext cx="1389888" cy="1389888"/>
          </a:xfrm>
          <a:prstGeom prst="ellipse">
            <a:avLst/>
          </a:prstGeom>
          <a:ln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A5B0328E-C8F6-40C1-8E47-5E04F8C378BC}"/>
              </a:ext>
            </a:extLst>
          </p:cNvPr>
          <p:cNvSpPr>
            <a:spLocks noGrp="1"/>
          </p:cNvSpPr>
          <p:nvPr>
            <p:ph type="body" idx="71" hasCustomPrompt="1"/>
          </p:nvPr>
        </p:nvSpPr>
        <p:spPr>
          <a:xfrm>
            <a:off x="7916852" y="2572232"/>
            <a:ext cx="1908000" cy="591259"/>
          </a:xfrm>
        </p:spPr>
        <p:txBody>
          <a:bodyPr lIns="0" tIns="0" rIns="0" bIns="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A001AE7-4E42-42A6-9347-729901FA288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7916852" y="3209465"/>
            <a:ext cx="1908000" cy="214088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Picture Placeholder 10">
            <a:extLst>
              <a:ext uri="{FF2B5EF4-FFF2-40B4-BE49-F238E27FC236}">
                <a16:creationId xmlns:a16="http://schemas.microsoft.com/office/drawing/2014/main" id="{C3CA770E-AF5C-412A-8286-39C2516C33FB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6252805" y="2440194"/>
            <a:ext cx="1389888" cy="1389888"/>
          </a:xfrm>
          <a:prstGeom prst="ellipse">
            <a:avLst/>
          </a:prstGeom>
          <a:ln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18E76348-9871-4FA1-9460-69F230C89BDA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2742719" y="3874620"/>
            <a:ext cx="3039906" cy="1874702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7C11E7F0-ED81-4CB0-8A14-4C97909FDA1C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7916852" y="3874620"/>
            <a:ext cx="3039906" cy="1874702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Picture Placeholder 11">
            <a:extLst>
              <a:ext uri="{FF2B5EF4-FFF2-40B4-BE49-F238E27FC236}">
                <a16:creationId xmlns:a16="http://schemas.microsoft.com/office/drawing/2014/main" id="{6B1C1861-9B5E-4FAB-A6BD-7DB0815CBD7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887733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B7F5A1-ACE9-48DF-BB64-61C809D3A883}"/>
              </a:ext>
            </a:extLst>
          </p:cNvPr>
          <p:cNvSpPr/>
          <p:nvPr userDrawn="1"/>
        </p:nvSpPr>
        <p:spPr>
          <a:xfrm>
            <a:off x="0" y="-14228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541262"/>
            <a:ext cx="12192000" cy="331673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18E76348-9871-4FA1-9460-69F230C89BDA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839788" y="3938788"/>
            <a:ext cx="4942837" cy="1874702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7C11E7F0-ED81-4CB0-8A14-4C97909FDA1C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6409377" y="3938788"/>
            <a:ext cx="4942836" cy="1874702"/>
          </a:xfrm>
        </p:spPr>
        <p:txBody>
          <a:bodyPr lIns="0" tIns="0" rIns="0" bIns="0">
            <a:normAutofit/>
          </a:bodyPr>
          <a:lstStyle>
            <a:lvl1pPr marL="216000" indent="-21600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6118C391-74F9-4973-A7A7-1B372BA2986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8128800" cy="870309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9112DCB4-4925-43FD-B9C6-F2236950857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7926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Content and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6A5190-405E-4BAD-9D24-C60BCE1026AC}"/>
              </a:ext>
            </a:extLst>
          </p:cNvPr>
          <p:cNvSpPr/>
          <p:nvPr userDrawn="1"/>
        </p:nvSpPr>
        <p:spPr>
          <a:xfrm>
            <a:off x="0" y="-336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4050792"/>
            <a:ext cx="12192000" cy="280720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6862011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18E76348-9871-4FA1-9460-69F230C89BDA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9787" y="4512195"/>
            <a:ext cx="2176272" cy="30043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22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Section Title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7C11E7F0-ED81-4CB0-8A14-4C97909FDA1C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28570" y="4850265"/>
            <a:ext cx="2176272" cy="938012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6118C391-74F9-4973-A7A7-1B372BA2986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8128800" cy="600249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Picture Placeholder 20">
            <a:extLst>
              <a:ext uri="{FF2B5EF4-FFF2-40B4-BE49-F238E27FC236}">
                <a16:creationId xmlns:a16="http://schemas.microsoft.com/office/drawing/2014/main" id="{BC5C1227-3435-44A2-A29B-3E34D7E6EDF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28570" y="2880087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20">
            <a:extLst>
              <a:ext uri="{FF2B5EF4-FFF2-40B4-BE49-F238E27FC236}">
                <a16:creationId xmlns:a16="http://schemas.microsoft.com/office/drawing/2014/main" id="{84E6553B-BFD6-41B1-B2FB-B2FF92DCFFFB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614288" y="2880087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D88F4128-E844-49D5-B896-F5B8360E054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479372" y="4512195"/>
            <a:ext cx="2176272" cy="30043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22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Section Title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4D9A5A5-DC49-42A9-AF1C-03EE63FAC03F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3468155" y="4850265"/>
            <a:ext cx="2176272" cy="938012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125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48B1E6-F024-4B3C-B742-0BF9E09286E4}"/>
              </a:ext>
            </a:extLst>
          </p:cNvPr>
          <p:cNvSpPr/>
          <p:nvPr userDrawn="1"/>
        </p:nvSpPr>
        <p:spPr>
          <a:xfrm>
            <a:off x="6125937" y="2250550"/>
            <a:ext cx="2286000" cy="3657600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C43F6EC-68DC-4837-BACC-5AD6767A59B3}"/>
              </a:ext>
            </a:extLst>
          </p:cNvPr>
          <p:cNvSpPr/>
          <p:nvPr userDrawn="1"/>
        </p:nvSpPr>
        <p:spPr>
          <a:xfrm rot="5400000">
            <a:off x="8598924" y="2762976"/>
            <a:ext cx="2286000" cy="2684355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b="-362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629E6EA-0F70-4614-B242-4AE3E4301398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6283325" y="2410395"/>
            <a:ext cx="1974850" cy="3047430"/>
          </a:xfrm>
          <a:ln w="25400"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2379FE9-C48F-4225-A40A-A3E6CAD4F51E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8412163" y="3124606"/>
            <a:ext cx="2511425" cy="1976400"/>
          </a:xfrm>
          <a:ln w="25400">
            <a:solidFill>
              <a:schemeClr val="bg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FFDA0C1B-4B80-4211-8E8D-A19CA0D2A593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9217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09A5174-1112-4D75-9ACE-EB000DE44E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241F2F-6D67-4597-AB7C-D982860837A5}"/>
              </a:ext>
            </a:extLst>
          </p:cNvPr>
          <p:cNvSpPr/>
          <p:nvPr userDrawn="1"/>
        </p:nvSpPr>
        <p:spPr>
          <a:xfrm>
            <a:off x="3585972" y="0"/>
            <a:ext cx="5020056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7639DF-BB81-43B2-81DF-DC0942E884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972" y="2551430"/>
            <a:ext cx="5020056" cy="1633085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5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62A2A7-5821-4BAA-A45B-8AFDF4E0F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1400" y="4653445"/>
            <a:ext cx="5027613" cy="82719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73596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7E2F25-E114-4A75-B5B3-F09D555DDFF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9BEFEA-934B-49DB-9A67-071B716E9BCC}"/>
              </a:ext>
            </a:extLst>
          </p:cNvPr>
          <p:cNvSpPr/>
          <p:nvPr userDrawn="1"/>
        </p:nvSpPr>
        <p:spPr>
          <a:xfrm>
            <a:off x="6769608" y="0"/>
            <a:ext cx="5422392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86D2BD-969D-4473-8460-B0377486AB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35826" y="3924940"/>
            <a:ext cx="4116387" cy="1740445"/>
          </a:xfrm>
        </p:spPr>
        <p:txBody>
          <a:bodyPr lIns="0" tIns="0" rIns="0" bIns="0" anchor="b" anchorCtr="0">
            <a:noAutofit/>
          </a:bodyPr>
          <a:lstStyle>
            <a:lvl1pPr algn="r">
              <a:defRPr sz="5500" b="1"/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124E491-FFE2-4D91-8211-BFEB67FC40B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35826" y="5681266"/>
            <a:ext cx="4116387" cy="400081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51761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B665D0-4EDB-4342-BED1-27DA9BA746A8}"/>
              </a:ext>
            </a:extLst>
          </p:cNvPr>
          <p:cNvSpPr/>
          <p:nvPr userDrawn="1"/>
        </p:nvSpPr>
        <p:spPr>
          <a:xfrm>
            <a:off x="7454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1965960"/>
            <a:ext cx="12192000" cy="48920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10512425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62FAC8-55F2-4A8C-BD0D-938A72576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4470"/>
            <a:ext cx="10515600" cy="360496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554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ectio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225329-2B3F-4E19-87FA-6CF5BB878D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35480A-D762-4968-B35D-F8EBD1135B65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741282D-68FE-4C49-8F91-14A2214B4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21902"/>
            <a:ext cx="10680596" cy="1133423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FF6A3-D40E-4089-92AF-A2DB4994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2334"/>
            <a:ext cx="10674246" cy="636340"/>
          </a:xfr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F87FB-CCAF-450C-B1BC-067126CC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92A16-0E09-486C-9A28-B508902D11B6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5AABB-EED6-4CD0-A5E2-A15FCDD4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2491C-7FC6-4C1F-9912-4584E8CA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E22EDD9E-AEE4-4D2A-BD45-AABB792F68A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1850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2227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F4E3C4-06F3-4C9B-8844-62F3323AB7DD}"/>
              </a:ext>
            </a:extLst>
          </p:cNvPr>
          <p:cNvSpPr/>
          <p:nvPr userDrawn="1"/>
        </p:nvSpPr>
        <p:spPr>
          <a:xfrm>
            <a:off x="-1587" y="6408"/>
            <a:ext cx="12192000" cy="685159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7314DC4-8C9E-4F01-A18F-43188041EB03}"/>
              </a:ext>
            </a:extLst>
          </p:cNvPr>
          <p:cNvSpPr/>
          <p:nvPr userDrawn="1"/>
        </p:nvSpPr>
        <p:spPr>
          <a:xfrm>
            <a:off x="0" y="1965960"/>
            <a:ext cx="12192000" cy="48920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27010291-978E-4CC6-876F-E22ADA4A3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49405"/>
            <a:ext cx="5181600" cy="358861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C0C7E056-802B-46B6-8017-5D7F87B41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49405"/>
            <a:ext cx="5181600" cy="356897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5D76E00-0ACB-4B7A-B045-2A0F2EF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4E7E-06A4-424E-83B2-0F5C45AFEB4E}" type="datetime1">
              <a:rPr lang="en-US" noProof="0" smtClean="0"/>
              <a:pPr/>
              <a:t>18-Feb-21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112229-A962-49D4-B30E-99CFF547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AD09447-00BF-439A-B49F-4D5A25FEE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D1F570F-D9DD-43A5-A55C-A231D1F75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10512425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7116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B665D0-4EDB-4342-BED1-27DA9BA746A8}"/>
              </a:ext>
            </a:extLst>
          </p:cNvPr>
          <p:cNvSpPr/>
          <p:nvPr userDrawn="1"/>
        </p:nvSpPr>
        <p:spPr>
          <a:xfrm>
            <a:off x="7454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1965960"/>
            <a:ext cx="12192000" cy="48920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10512425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0794048-CBDE-4DD8-B381-C7B3F8BC6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49403"/>
            <a:ext cx="5157787" cy="45567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728F1E0-EBE6-4A1C-A9AD-A2F93B6140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49401"/>
            <a:ext cx="5183188" cy="45567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A0E71F33-4A3C-4FCB-968D-EDA3A37F0B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3294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FE2D98C8-5649-4EB0-A619-A662461EC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3294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9165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83BD79-B5BB-43E2-BB74-F9008C3AA5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3AD7-0902-4462-AE2E-A3198854D16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DEE1-3923-45D0-A00B-AD5831D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1367-C238-4F38-AA31-14342999A430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EFA31-738D-4389-B010-AFFC2C3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437203-A295-48FE-B1AD-A4AE4FD1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F15BD07-216B-4BED-B02B-A824C3BFE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31CB25A8-485F-445D-B110-8C51B4D99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6DD5FE-C12D-447A-88F9-437E12A22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99123"/>
            <a:ext cx="6172200" cy="536192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52369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83BD79-B5BB-43E2-BB74-F9008C3AA5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3AD7-0902-4462-AE2E-A3198854D16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DEE1-3923-45D0-A00B-AD5831D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1367-C238-4F38-AA31-14342999A430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EFA31-738D-4389-B010-AFFC2C3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437203-A295-48FE-B1AD-A4AE4FD1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6152D61-B915-4FFA-BFAB-BE67BD9F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6B9FA21-7A71-4ACD-9725-F9C35C794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23F69D43-2C7D-427D-9395-81FD4D07F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3136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F4E3C4-06F3-4C9B-8844-62F3323AB7DD}"/>
              </a:ext>
            </a:extLst>
          </p:cNvPr>
          <p:cNvSpPr/>
          <p:nvPr userDrawn="1"/>
        </p:nvSpPr>
        <p:spPr>
          <a:xfrm>
            <a:off x="-1587" y="6408"/>
            <a:ext cx="12192000" cy="685159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5D76E00-0ACB-4B7A-B045-2A0F2EF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4E7E-06A4-424E-83B2-0F5C45AFEB4E}" type="datetime1">
              <a:rPr lang="en-US" noProof="0" smtClean="0"/>
              <a:pPr/>
              <a:t>18-Feb-21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112229-A962-49D4-B30E-99CFF547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AD09447-00BF-439A-B49F-4D5A25FEE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D1F570F-D9DD-43A5-A55C-A231D1F75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5472"/>
            <a:ext cx="10512425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68705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B665D0-4EDB-4342-BED1-27DA9BA746A8}"/>
              </a:ext>
            </a:extLst>
          </p:cNvPr>
          <p:cNvSpPr/>
          <p:nvPr userDrawn="1"/>
        </p:nvSpPr>
        <p:spPr>
          <a:xfrm>
            <a:off x="7454" y="-1"/>
            <a:ext cx="12192000" cy="685799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22898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ABCF6-9B78-49BE-A2AD-F0AA9C62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2BFF-A7D8-4C29-89A0-BC16EA5EFCC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0934F3-5442-470C-BF40-00437371D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14656-DB95-4E7F-83A3-E5750E237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08286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A3A9DA67-F108-42B4-9EB1-30A00E34C4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5E539-C700-4989-957A-EA3BAAC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55851"/>
            <a:ext cx="2743200" cy="184317"/>
          </a:xfrm>
        </p:spPr>
        <p:txBody>
          <a:bodyPr/>
          <a:lstStyle/>
          <a:p>
            <a:fld id="{D9BB3731-526F-4638-85F8-715D717FFC1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05A03A4-E79C-49C5-A546-FF8E2D42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319" y="3054194"/>
            <a:ext cx="1645920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i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9EA27EF7-FC6B-496C-B737-B9219950367E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384584" y="1996465"/>
            <a:ext cx="2469965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400" b="1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6C0E2C30-6E91-49DE-B7A1-6E32A19EC81D}"/>
              </a:ext>
            </a:extLst>
          </p:cNvPr>
          <p:cNvSpPr>
            <a:spLocks noGrp="1"/>
          </p:cNvSpPr>
          <p:nvPr>
            <p:ph type="body" sz="half" idx="36"/>
          </p:nvPr>
        </p:nvSpPr>
        <p:spPr>
          <a:xfrm>
            <a:off x="2596444" y="3054194"/>
            <a:ext cx="1389888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i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4" name="Picture Placeholder 12">
            <a:extLst>
              <a:ext uri="{FF2B5EF4-FFF2-40B4-BE49-F238E27FC236}">
                <a16:creationId xmlns:a16="http://schemas.microsoft.com/office/drawing/2014/main" id="{70BE5E73-C067-492F-BE30-5E3DADAD40E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75852" y="3677189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12">
            <a:extLst>
              <a:ext uri="{FF2B5EF4-FFF2-40B4-BE49-F238E27FC236}">
                <a16:creationId xmlns:a16="http://schemas.microsoft.com/office/drawing/2014/main" id="{36A9B448-4FDC-41F7-941E-5BF5A129057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99831" y="3677189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0B3A413-8776-4B3B-931F-C132DAB3A425}"/>
              </a:ext>
            </a:extLst>
          </p:cNvPr>
          <p:cNvSpPr>
            <a:spLocks noGrp="1"/>
          </p:cNvSpPr>
          <p:nvPr>
            <p:ph type="body" sz="half" idx="39"/>
          </p:nvPr>
        </p:nvSpPr>
        <p:spPr>
          <a:xfrm>
            <a:off x="4940427" y="3054194"/>
            <a:ext cx="2113508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i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AD0CCD5-B712-4DB2-BFE3-4D3461B29F6D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5494328" y="1996465"/>
            <a:ext cx="1622417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400" b="1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28" name="Picture Placeholder 12">
            <a:extLst>
              <a:ext uri="{FF2B5EF4-FFF2-40B4-BE49-F238E27FC236}">
                <a16:creationId xmlns:a16="http://schemas.microsoft.com/office/drawing/2014/main" id="{64125935-B0D3-4ABD-9BBA-A60E46D2C55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46407" y="3677189"/>
            <a:ext cx="2048256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7D3BA4D-FA26-44C8-B927-E42CC8E67B79}"/>
              </a:ext>
            </a:extLst>
          </p:cNvPr>
          <p:cNvSpPr>
            <a:spLocks noGrp="1"/>
          </p:cNvSpPr>
          <p:nvPr>
            <p:ph type="body" sz="half" idx="45"/>
          </p:nvPr>
        </p:nvSpPr>
        <p:spPr>
          <a:xfrm>
            <a:off x="7900319" y="3054194"/>
            <a:ext cx="2197045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i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D2A84D7-2523-470B-A3C0-0140355D4F68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8454220" y="1996465"/>
            <a:ext cx="1622417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400" b="1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5D1A91B-BB99-4DC7-B8F5-55514B49A9D1}"/>
              </a:ext>
            </a:extLst>
          </p:cNvPr>
          <p:cNvSpPr>
            <a:spLocks noGrp="1"/>
          </p:cNvSpPr>
          <p:nvPr>
            <p:ph type="body" sz="half" idx="49"/>
          </p:nvPr>
        </p:nvSpPr>
        <p:spPr>
          <a:xfrm>
            <a:off x="7873424" y="4355259"/>
            <a:ext cx="2223939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FFAB2C75-BBBF-4A4D-A633-7CEFFABAFE32}"/>
              </a:ext>
            </a:extLst>
          </p:cNvPr>
          <p:cNvSpPr>
            <a:spLocks noGrp="1"/>
          </p:cNvSpPr>
          <p:nvPr>
            <p:ph type="body" sz="half" idx="51"/>
          </p:nvPr>
        </p:nvSpPr>
        <p:spPr>
          <a:xfrm>
            <a:off x="4940427" y="4776173"/>
            <a:ext cx="2048256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83CD3289-0FBC-4854-8EB2-ADD41F89CA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3358" y="2023413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7000" b="1">
                <a:solidFill>
                  <a:schemeClr val="bg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2F18CD59-6602-4DEC-9B12-412E6BAF92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912823" y="1999493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7000" b="1">
                <a:solidFill>
                  <a:schemeClr val="bg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88B09568-0B94-4B51-BE65-A72C65C3D7D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73424" y="2002966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7000" b="1">
                <a:solidFill>
                  <a:schemeClr val="bg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9" name="Picture Placeholder 13">
            <a:extLst>
              <a:ext uri="{FF2B5EF4-FFF2-40B4-BE49-F238E27FC236}">
                <a16:creationId xmlns:a16="http://schemas.microsoft.com/office/drawing/2014/main" id="{E930664F-8C64-4436-9DD1-1ECED305C6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00319" y="3725315"/>
            <a:ext cx="2386800" cy="486000"/>
          </a:xfrm>
          <a:ln>
            <a:solidFill>
              <a:srgbClr val="000000">
                <a:alpha val="30196"/>
              </a:srgbClr>
            </a:solidFill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315834F5-9ACD-4898-B96E-8C732881FF01}"/>
              </a:ext>
            </a:extLst>
          </p:cNvPr>
          <p:cNvSpPr>
            <a:spLocks noGrp="1"/>
          </p:cNvSpPr>
          <p:nvPr>
            <p:ph type="body" sz="half" idx="50"/>
          </p:nvPr>
        </p:nvSpPr>
        <p:spPr>
          <a:xfrm>
            <a:off x="2359124" y="5706529"/>
            <a:ext cx="8993089" cy="365122"/>
          </a:xfrm>
        </p:spPr>
        <p:txBody>
          <a:bodyPr lIns="0" tIns="0" rIns="0" bIns="0"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7E5CF6DE-4761-4BA5-A429-30AC8BBAD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9" y="1012015"/>
            <a:ext cx="10512424" cy="606677"/>
          </a:xfrm>
        </p:spPr>
        <p:txBody>
          <a:bodyPr lIns="0" tIns="0" rIns="0" bIns="0" anchor="t" anchorCtr="0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816928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83BD79-B5BB-43E2-BB74-F9008C3AA5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3AD7-0902-4462-AE2E-A3198854D169}"/>
              </a:ext>
            </a:extLst>
          </p:cNvPr>
          <p:cNvSpPr/>
          <p:nvPr userDrawn="1"/>
        </p:nvSpPr>
        <p:spPr>
          <a:xfrm>
            <a:off x="5608320" y="0"/>
            <a:ext cx="658368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7F729-1298-4F0B-B725-EFAD88305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3778" y="1514007"/>
            <a:ext cx="4585780" cy="109107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E3DF9-29A5-4D11-98E9-191D1E8E9B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27532" y="2698955"/>
            <a:ext cx="4607015" cy="3136910"/>
          </a:xfrm>
        </p:spPr>
        <p:txBody>
          <a:bodyPr lIns="0" tIns="0" rIns="0" bIns="0">
            <a:normAutofit/>
          </a:bodyPr>
          <a:lstStyle>
            <a:lvl1pPr>
              <a:lnSpc>
                <a:spcPct val="85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/>
            </a:lvl1pPr>
            <a:lvl2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/>
            </a:lvl2pPr>
            <a:lvl3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/>
            </a:lvl3pPr>
            <a:lvl4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/>
            </a:lvl4pPr>
            <a:lvl5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DEE1-3923-45D0-A00B-AD5831D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1367-C238-4F38-AA31-14342999A430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EFA31-738D-4389-B010-AFFC2C3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437203-A295-48FE-B1AD-A4AE4FD1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8687278-82AE-4E5D-96D6-672F8FAFC70B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8629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83BD79-B5BB-43E2-BB74-F9008C3AA5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3AD7-0902-4462-AE2E-A3198854D169}"/>
              </a:ext>
            </a:extLst>
          </p:cNvPr>
          <p:cNvSpPr/>
          <p:nvPr userDrawn="1"/>
        </p:nvSpPr>
        <p:spPr>
          <a:xfrm>
            <a:off x="0" y="0"/>
            <a:ext cx="658368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7F729-1298-4F0B-B725-EFAD88305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500" y="1514007"/>
            <a:ext cx="4585780" cy="109107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E3DF9-29A5-4D11-98E9-191D1E8E9B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5254" y="2698955"/>
            <a:ext cx="4607015" cy="3136910"/>
          </a:xfrm>
        </p:spPr>
        <p:txBody>
          <a:bodyPr lIns="0" tIns="0" rIns="0" bIns="0">
            <a:normAutofit/>
          </a:bodyPr>
          <a:lstStyle>
            <a:lvl1pPr>
              <a:lnSpc>
                <a:spcPct val="85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DEE1-3923-45D0-A00B-AD5831D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1367-C238-4F38-AA31-14342999A430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EFA31-738D-4389-B010-AFFC2C3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437203-A295-48FE-B1AD-A4AE4FD1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5EF6E06-1E31-4D29-80D8-1A734B231810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831850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933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7A39C64-09F5-4EDF-B203-730A1BC0B4BB}"/>
              </a:ext>
            </a:extLst>
          </p:cNvPr>
          <p:cNvSpPr/>
          <p:nvPr userDrawn="1"/>
        </p:nvSpPr>
        <p:spPr>
          <a:xfrm>
            <a:off x="0" y="0"/>
            <a:ext cx="12192000" cy="35661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566160"/>
            <a:ext cx="12192000" cy="32918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5472"/>
            <a:ext cx="8127212" cy="554400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F720B3A-B1A7-4004-BD9A-BB135B2B9AE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6614" y="3986332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22364AD-425B-49F5-828E-637D018369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6614" y="4419548"/>
            <a:ext cx="2286000" cy="1377537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A086FCF-DB15-4696-80F9-5F48426CE837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623390" y="3986332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DC38AB5-30F7-45B7-9FD0-AFBD09BA11D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623390" y="4419548"/>
            <a:ext cx="2286000" cy="1377537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6410166" y="3986332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410166" y="4419548"/>
            <a:ext cx="2286000" cy="1377537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FB1E7A4-4985-48C1-B72F-4B1715915B45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9196942" y="3986332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13613D75-4050-4984-9168-DAD425D6D6A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9196942" y="4419548"/>
            <a:ext cx="2286000" cy="1377537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50"/>
            <a:ext cx="8128799" cy="333242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bg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D9E3969-277E-442F-A61A-B5F910626BF2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39788" y="2446953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604A078C-C27C-43BF-AD80-27BC78DCBCC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625506" y="2446953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3790D791-9C4C-4EAC-8EC6-2B8F7529A0A0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411224" y="2446953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04DD07A0-DC68-453E-B928-953969C06860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9196942" y="2446953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0EE565DC-46C2-4F46-AFCF-D7D77AF99B04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5645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iror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08BB97-79BE-43F2-AD10-528EEFEE61AB}"/>
              </a:ext>
            </a:extLst>
          </p:cNvPr>
          <p:cNvSpPr/>
          <p:nvPr userDrawn="1"/>
        </p:nvSpPr>
        <p:spPr>
          <a:xfrm>
            <a:off x="0" y="0"/>
            <a:ext cx="12192000" cy="3794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794760"/>
            <a:ext cx="12192000" cy="306324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05472"/>
            <a:ext cx="8127212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6410166" y="4162794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410166" y="4596010"/>
            <a:ext cx="2286000" cy="1142011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FB1E7A4-4985-48C1-B72F-4B1715915B45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9196942" y="4162794"/>
            <a:ext cx="2286000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13613D75-4050-4984-9168-DAD425D6D6A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9196942" y="4596010"/>
            <a:ext cx="2286000" cy="1142011"/>
          </a:xfrm>
        </p:spPr>
        <p:txBody>
          <a:bodyPr lIns="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50"/>
            <a:ext cx="8128799" cy="333242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10DA4B-80F1-44A9-8C5F-93B634E0D0F8}"/>
              </a:ext>
            </a:extLst>
          </p:cNvPr>
          <p:cNvSpPr/>
          <p:nvPr userDrawn="1"/>
        </p:nvSpPr>
        <p:spPr>
          <a:xfrm>
            <a:off x="839788" y="2174510"/>
            <a:ext cx="4946904" cy="4096512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Picture Placeholder 20">
            <a:extLst>
              <a:ext uri="{FF2B5EF4-FFF2-40B4-BE49-F238E27FC236}">
                <a16:creationId xmlns:a16="http://schemas.microsoft.com/office/drawing/2014/main" id="{9F34831C-234C-4CF5-969E-2D5618BDBB33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411224" y="2623415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F7D067F-9653-4BC2-A7E9-BE894EC5E2F6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9196942" y="2623415"/>
            <a:ext cx="1069848" cy="7955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C97C3B-5FB4-4D00-93DA-BCD15F899061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976313" y="2359025"/>
            <a:ext cx="4648200" cy="2873375"/>
          </a:xfrm>
          <a:ln w="254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7EF3BAF8-222C-4E67-B4CF-081E9C0720A7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9409913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303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CD9829-C7D8-4164-BF7D-FD4B38C747F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4498848"/>
            <a:ext cx="12192000" cy="23591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100" y="5349048"/>
            <a:ext cx="5257800" cy="552848"/>
          </a:xfrm>
        </p:spPr>
        <p:txBody>
          <a:bodyPr lIns="0" tIns="0" rIns="0" bIns="0" anchor="b" anchorCtr="0"/>
          <a:lstStyle>
            <a:lvl1pPr algn="ctr">
              <a:defRPr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E705CC21-80AA-488E-B95D-0E00300A05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2600" y="868645"/>
            <a:ext cx="2386800" cy="486000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178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1442BA-C2B2-46FE-95B0-C15FF846CE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F7D7942-83AE-46FF-83B1-84835F486286}"/>
              </a:ext>
            </a:extLst>
          </p:cNvPr>
          <p:cNvSpPr/>
          <p:nvPr userDrawn="1"/>
        </p:nvSpPr>
        <p:spPr>
          <a:xfrm>
            <a:off x="0" y="0"/>
            <a:ext cx="12192000" cy="317296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0033C-E502-4C97-87DB-99F01B55681B}"/>
              </a:ext>
            </a:extLst>
          </p:cNvPr>
          <p:cNvSpPr/>
          <p:nvPr userDrawn="1"/>
        </p:nvSpPr>
        <p:spPr>
          <a:xfrm>
            <a:off x="0" y="3172968"/>
            <a:ext cx="12192000" cy="368503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0B20C-63A0-49A1-A09F-99F86387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5472"/>
            <a:ext cx="7599790" cy="552848"/>
          </a:xfrm>
        </p:spPr>
        <p:txBody>
          <a:bodyPr lIns="0" tIns="0" rIns="0" bIns="0" anchor="b" anchorCtr="0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A35AD-A6B0-4735-8919-A2B1FC60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ABB-6376-4351-BA0C-322104FF72A1}" type="datetime1">
              <a:rPr lang="en-US" noProof="0" smtClean="0"/>
              <a:t>18-Feb-21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B4B8-6523-4A06-BB13-F2DFA9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61A0-C10F-465A-995A-A16687B4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F5D8-22E1-4015-8661-E5B1FD28C2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1C00E5-E205-47D3-ACCC-BA3FDBF71013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836613" y="3565295"/>
            <a:ext cx="304495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C501F77-56D4-49F2-9772-EE01ACF527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36613" y="3998511"/>
            <a:ext cx="3044952" cy="172572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FB1E7A4-4985-48C1-B72F-4B1715915B45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4637302" y="3565295"/>
            <a:ext cx="304495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13613D75-4050-4984-9168-DAD425D6D6A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637302" y="3998511"/>
            <a:ext cx="3044952" cy="172572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6E425E0E-28A3-4830-99E8-D93E5B20E7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6613" y="1392449"/>
            <a:ext cx="8128799" cy="1234205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800" i="0">
                <a:solidFill>
                  <a:schemeClr val="tx2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04C738A8-00FA-480E-9730-8625B9F8CF66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8437990" y="3565295"/>
            <a:ext cx="3044952" cy="33491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2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A7347BFF-8FB8-4EF0-81EE-3A9E7C6F236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437990" y="3998511"/>
            <a:ext cx="3044952" cy="1725728"/>
          </a:xfrm>
        </p:spPr>
        <p:txBody>
          <a:bodyPr lIns="36000" tIns="0" rIns="0" bIns="0">
            <a:normAutofit/>
          </a:bodyPr>
          <a:lstStyle>
            <a:lvl1pPr marL="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400" i="0">
                <a:solidFill>
                  <a:schemeClr val="bg1"/>
                </a:solidFill>
              </a:defRPr>
            </a:lvl1pPr>
            <a:lvl2pPr marL="457200" indent="0">
              <a:buClr>
                <a:schemeClr val="tx2"/>
              </a:buClr>
              <a:buSzPct val="125000"/>
              <a:buFont typeface="Wingdings" panose="05000000000000000000" pitchFamily="2" charset="2"/>
              <a:buNone/>
              <a:defRPr sz="1200" i="1">
                <a:solidFill>
                  <a:schemeClr val="tx2"/>
                </a:solidFill>
              </a:defRPr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Picture Placeholder 11">
            <a:extLst>
              <a:ext uri="{FF2B5EF4-FFF2-40B4-BE49-F238E27FC236}">
                <a16:creationId xmlns:a16="http://schemas.microsoft.com/office/drawing/2014/main" id="{7555D5F3-897A-4180-AC97-B866E5BBB2E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41997" y="851603"/>
            <a:ext cx="1938528" cy="393192"/>
          </a:xfrm>
          <a:prstGeom prst="round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2419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B0C71E-9398-4660-B728-2C20DF0CB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60D45-FD1B-48F7-BF6C-5EA65F9F4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75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7305D-6746-4346-B610-8CE28B825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09013" y="5998474"/>
            <a:ext cx="2743200" cy="14314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bg1">
                    <a:lumMod val="85000"/>
                    <a:alpha val="60000"/>
                  </a:schemeClr>
                </a:solidFill>
              </a:defRPr>
            </a:lvl1pPr>
          </a:lstStyle>
          <a:p>
            <a:fld id="{DE8A4E7E-06A4-424E-83B2-0F5C45AFEB4E}" type="datetime1">
              <a:rPr lang="en-US" noProof="0" smtClean="0"/>
              <a:pPr/>
              <a:t>18-Feb-21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B3F55-6374-4C74-96AC-1EC34CFAA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7413" y="6168551"/>
            <a:ext cx="4114800" cy="19032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bg1">
                    <a:lumMod val="85000"/>
                    <a:alpha val="60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E6012-FDCC-451A-96F6-5645ABEB8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155851"/>
            <a:ext cx="457200" cy="1843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bg1">
                    <a:lumMod val="85000"/>
                    <a:alpha val="60000"/>
                  </a:schemeClr>
                </a:solidFill>
              </a:defRPr>
            </a:lvl1pPr>
          </a:lstStyle>
          <a:p>
            <a:fld id="{4950F5D8-22E1-4015-8661-E5B1FD28C2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045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7" r:id="rId12"/>
    <p:sldLayoutId id="2147483666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7" r:id="rId21"/>
    <p:sldLayoutId id="2147483676" r:id="rId22"/>
    <p:sldLayoutId id="2147483678" r:id="rId23"/>
    <p:sldLayoutId id="2147483679" r:id="rId24"/>
    <p:sldLayoutId id="2147483680" r:id="rId25"/>
    <p:sldLayoutId id="2147483681" r:id="rId26"/>
    <p:sldLayoutId id="2147483684" r:id="rId27"/>
    <p:sldLayoutId id="2147483685" r:id="rId28"/>
    <p:sldLayoutId id="2147483686" r:id="rId29"/>
    <p:sldLayoutId id="2147483687" r:id="rId30"/>
    <p:sldLayoutId id="2147483688" r:id="rId31"/>
    <p:sldLayoutId id="2147483691" r:id="rId32"/>
    <p:sldLayoutId id="2147483692" r:id="rId33"/>
    <p:sldLayoutId id="2147483689" r:id="rId34"/>
    <p:sldLayoutId id="2147483690" r:id="rId35"/>
    <p:sldLayoutId id="2147483655" r:id="rId36"/>
    <p:sldLayoutId id="2147483683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7" userDrawn="1">
          <p15:clr>
            <a:srgbClr val="F26B43"/>
          </p15:clr>
        </p15:guide>
        <p15:guide id="2" pos="7151" userDrawn="1">
          <p15:clr>
            <a:srgbClr val="F26B43"/>
          </p15:clr>
        </p15:guide>
        <p15:guide id="3" pos="529" userDrawn="1">
          <p15:clr>
            <a:srgbClr val="F26B43"/>
          </p15:clr>
        </p15:guide>
        <p15:guide id="4" orient="horz" pos="3793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28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77C4633-7458-4F99-83F4-CB5107BC2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8225" y="4716945"/>
            <a:ext cx="5027613" cy="477355"/>
          </a:xfrm>
          <a:effectLst/>
        </p:spPr>
        <p:txBody>
          <a:bodyPr/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By Wilfred Bos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B34FC-0410-4496-8E94-EBFE12B34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1837" y="3108108"/>
            <a:ext cx="2373086" cy="237308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E0217D-89EE-4118-AD0A-6BC9F696861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595687" y="2535942"/>
            <a:ext cx="5010151" cy="1802696"/>
          </a:xfrm>
          <a:prstGeom prst="rect">
            <a:avLst/>
          </a:prstGeom>
          <a:effectLst>
            <a:outerShdw blurRad="63500" sx="101000" sy="101000" algn="ctr" rotWithShape="0">
              <a:schemeClr val="tx1">
                <a:alpha val="40000"/>
              </a:schemeClr>
            </a:outerShdw>
          </a:effectLst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4B9557EF-E0EB-4E5A-BF04-693715B7BA9F}"/>
              </a:ext>
            </a:extLst>
          </p:cNvPr>
          <p:cNvSpPr txBox="1">
            <a:spLocks/>
          </p:cNvSpPr>
          <p:nvPr/>
        </p:nvSpPr>
        <p:spPr>
          <a:xfrm>
            <a:off x="3595687" y="5748899"/>
            <a:ext cx="5027613" cy="477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20 February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2021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2262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5846C0-D972-4A1A-AB1A-BBE335B0C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181" y="524865"/>
            <a:ext cx="6739213" cy="58082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4929B0-3171-4581-BBAF-D8A0089ABD9B}"/>
              </a:ext>
            </a:extLst>
          </p:cNvPr>
          <p:cNvSpPr/>
          <p:nvPr/>
        </p:nvSpPr>
        <p:spPr>
          <a:xfrm rot="20335848">
            <a:off x="1938180" y="2305615"/>
            <a:ext cx="8812029" cy="2246769"/>
          </a:xfrm>
          <a:prstGeom prst="rect">
            <a:avLst/>
          </a:prstGeom>
          <a:noFill/>
          <a:effectLst>
            <a:outerShdw blurRad="292100" sx="81000" sy="81000" algn="ctr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0" b="1" cap="none" spc="0" dirty="0">
                <a:ln w="10160" cap="rnd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Demo Time</a:t>
            </a:r>
          </a:p>
        </p:txBody>
      </p:sp>
    </p:spTree>
    <p:extLst>
      <p:ext uri="{BB962C8B-B14F-4D97-AF65-F5344CB8AC3E}">
        <p14:creationId xmlns:p14="http://schemas.microsoft.com/office/powerpoint/2010/main" val="126000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9209A36-1815-49B5-85EA-6218EB0A57CD}"/>
              </a:ext>
            </a:extLst>
          </p:cNvPr>
          <p:cNvSpPr/>
          <p:nvPr/>
        </p:nvSpPr>
        <p:spPr>
          <a:xfrm>
            <a:off x="2677886" y="4637315"/>
            <a:ext cx="2076994" cy="12409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Process</a:t>
            </a:r>
            <a:endParaRPr lang="en-GB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7478D31-6CF5-4C64-85B8-1C0D14591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9108" y="3428183"/>
            <a:ext cx="4572000" cy="314325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22D4FFB7-D1AD-440B-8AFC-FEC4C3333FC7}"/>
              </a:ext>
            </a:extLst>
          </p:cNvPr>
          <p:cNvSpPr/>
          <p:nvPr/>
        </p:nvSpPr>
        <p:spPr>
          <a:xfrm>
            <a:off x="440892" y="4637315"/>
            <a:ext cx="1463040" cy="12409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Read Folder </a:t>
            </a:r>
            <a:r>
              <a:rPr lang="nl-NL" dirty="0" err="1"/>
              <a:t>Process</a:t>
            </a:r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1262C-85E5-47B2-82E7-91504BB31130}"/>
              </a:ext>
            </a:extLst>
          </p:cNvPr>
          <p:cNvSpPr/>
          <p:nvPr/>
        </p:nvSpPr>
        <p:spPr>
          <a:xfrm>
            <a:off x="390776" y="945037"/>
            <a:ext cx="11360332" cy="23541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4B58F90-F4FD-4A62-9158-FC35B40F43F7}"/>
              </a:ext>
            </a:extLst>
          </p:cNvPr>
          <p:cNvSpPr/>
          <p:nvPr/>
        </p:nvSpPr>
        <p:spPr>
          <a:xfrm>
            <a:off x="9114034" y="1696753"/>
            <a:ext cx="2011680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ysClr val="windowText" lastClr="000000"/>
                </a:solidFill>
              </a:rPr>
              <a:t>Network SID Device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ED44955-77BF-452B-A9FB-14FBF1303A5A}"/>
              </a:ext>
            </a:extLst>
          </p:cNvPr>
          <p:cNvSpPr/>
          <p:nvPr/>
        </p:nvSpPr>
        <p:spPr>
          <a:xfrm>
            <a:off x="9114034" y="2531694"/>
            <a:ext cx="2011680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HardSID</a:t>
            </a:r>
            <a:r>
              <a:rPr lang="nl-NL" dirty="0">
                <a:solidFill>
                  <a:schemeClr val="tx1"/>
                </a:solidFill>
              </a:rPr>
              <a:t> USB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D4EBE25-FE9F-4941-BB81-91FF55A6EB0E}"/>
              </a:ext>
            </a:extLst>
          </p:cNvPr>
          <p:cNvSpPr/>
          <p:nvPr/>
        </p:nvSpPr>
        <p:spPr>
          <a:xfrm>
            <a:off x="648219" y="2046186"/>
            <a:ext cx="1489166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Player</a:t>
            </a:r>
            <a:r>
              <a:rPr lang="nl-NL" dirty="0">
                <a:solidFill>
                  <a:schemeClr val="tx1"/>
                </a:solidFill>
              </a:rPr>
              <a:t> ID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2929B23-1ECD-4192-ABBC-A58615A67F42}"/>
              </a:ext>
            </a:extLst>
          </p:cNvPr>
          <p:cNvSpPr/>
          <p:nvPr/>
        </p:nvSpPr>
        <p:spPr>
          <a:xfrm>
            <a:off x="2506954" y="2041836"/>
            <a:ext cx="1489166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HVSC Search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6401E53-226B-434D-ACF1-AED5D382AD98}"/>
              </a:ext>
            </a:extLst>
          </p:cNvPr>
          <p:cNvSpPr/>
          <p:nvPr/>
        </p:nvSpPr>
        <p:spPr>
          <a:xfrm>
            <a:off x="4384747" y="2041836"/>
            <a:ext cx="1489166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Player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81F6C9F-1404-4E7B-8700-B15D18ABB020}"/>
              </a:ext>
            </a:extLst>
          </p:cNvPr>
          <p:cNvSpPr/>
          <p:nvPr/>
        </p:nvSpPr>
        <p:spPr>
          <a:xfrm>
            <a:off x="6634804" y="2041836"/>
            <a:ext cx="1807026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Player</a:t>
            </a:r>
            <a:r>
              <a:rPr lang="nl-NL" dirty="0">
                <a:solidFill>
                  <a:schemeClr val="tx1"/>
                </a:solidFill>
              </a:rPr>
              <a:t> Thread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84FF11A-5582-45A8-830C-25B3FF711545}"/>
              </a:ext>
            </a:extLst>
          </p:cNvPr>
          <p:cNvSpPr/>
          <p:nvPr/>
        </p:nvSpPr>
        <p:spPr>
          <a:xfrm>
            <a:off x="6634804" y="182202"/>
            <a:ext cx="1807026" cy="560728"/>
          </a:xfrm>
          <a:prstGeom prst="roundRect">
            <a:avLst/>
          </a:prstGeom>
          <a:solidFill>
            <a:srgbClr val="C0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ACID64 Library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53B5F53-C6BF-45A2-A3FB-F42C46988DD6}"/>
              </a:ext>
            </a:extLst>
          </p:cNvPr>
          <p:cNvCxnSpPr>
            <a:cxnSpLocks/>
          </p:cNvCxnSpPr>
          <p:nvPr/>
        </p:nvCxnSpPr>
        <p:spPr>
          <a:xfrm flipH="1" flipV="1">
            <a:off x="1792299" y="2660140"/>
            <a:ext cx="1186033" cy="19771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3A01B92-0574-4B2F-836E-7FBDAB2256AA}"/>
              </a:ext>
            </a:extLst>
          </p:cNvPr>
          <p:cNvCxnSpPr>
            <a:cxnSpLocks/>
            <a:stCxn id="30" idx="0"/>
            <a:endCxn id="41" idx="2"/>
          </p:cNvCxnSpPr>
          <p:nvPr/>
        </p:nvCxnSpPr>
        <p:spPr>
          <a:xfrm flipH="1" flipV="1">
            <a:off x="3251537" y="2655790"/>
            <a:ext cx="464846" cy="1981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8723F1B-7543-4EB3-95CD-F1BB028A9DDB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4496739" y="2655790"/>
            <a:ext cx="632591" cy="1981525"/>
          </a:xfrm>
          <a:prstGeom prst="straightConnector1">
            <a:avLst/>
          </a:prstGeom>
          <a:ln>
            <a:headEnd type="triangle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FF039EB-AC95-4575-A0C4-57B9256F02BC}"/>
              </a:ext>
            </a:extLst>
          </p:cNvPr>
          <p:cNvCxnSpPr>
            <a:cxnSpLocks/>
            <a:stCxn id="30" idx="1"/>
            <a:endCxn id="35" idx="3"/>
          </p:cNvCxnSpPr>
          <p:nvPr/>
        </p:nvCxnSpPr>
        <p:spPr>
          <a:xfrm flipH="1">
            <a:off x="1903932" y="5257801"/>
            <a:ext cx="7739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65FAACA-1C12-407D-8C2E-717E66301A82}"/>
              </a:ext>
            </a:extLst>
          </p:cNvPr>
          <p:cNvCxnSpPr>
            <a:stCxn id="42" idx="3"/>
          </p:cNvCxnSpPr>
          <p:nvPr/>
        </p:nvCxnSpPr>
        <p:spPr>
          <a:xfrm>
            <a:off x="5873913" y="2348813"/>
            <a:ext cx="7608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416D6B9-6DAD-4962-99F6-8075CC2FD1BD}"/>
              </a:ext>
            </a:extLst>
          </p:cNvPr>
          <p:cNvCxnSpPr>
            <a:cxnSpLocks/>
            <a:stCxn id="43" idx="0"/>
            <a:endCxn id="44" idx="2"/>
          </p:cNvCxnSpPr>
          <p:nvPr/>
        </p:nvCxnSpPr>
        <p:spPr>
          <a:xfrm flipV="1">
            <a:off x="7538317" y="742930"/>
            <a:ext cx="0" cy="12989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274984A-FC92-423C-B48E-ACECEA0A7059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8441830" y="2003730"/>
            <a:ext cx="672204" cy="2675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9FCC891-1F6B-4E45-9BE5-4A21A6B82881}"/>
              </a:ext>
            </a:extLst>
          </p:cNvPr>
          <p:cNvCxnSpPr>
            <a:cxnSpLocks/>
          </p:cNvCxnSpPr>
          <p:nvPr/>
        </p:nvCxnSpPr>
        <p:spPr>
          <a:xfrm>
            <a:off x="8441830" y="2424742"/>
            <a:ext cx="672204" cy="4547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1C92F13-4061-4195-80A4-87E8B142D6BC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4754880" y="5257800"/>
            <a:ext cx="242422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2C80665-55B2-467F-A28B-4E230C8EC5A0}"/>
              </a:ext>
            </a:extLst>
          </p:cNvPr>
          <p:cNvSpPr txBox="1"/>
          <p:nvPr/>
        </p:nvSpPr>
        <p:spPr>
          <a:xfrm>
            <a:off x="388612" y="182202"/>
            <a:ext cx="4578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</a:rPr>
              <a:t>Architecture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133136B-7F36-4EEE-A257-B4393D3BACD1}"/>
              </a:ext>
            </a:extLst>
          </p:cNvPr>
          <p:cNvSpPr/>
          <p:nvPr/>
        </p:nvSpPr>
        <p:spPr>
          <a:xfrm>
            <a:off x="2501259" y="1143490"/>
            <a:ext cx="1489166" cy="6139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Indexing</a:t>
            </a:r>
            <a:r>
              <a:rPr lang="nl-NL" dirty="0">
                <a:solidFill>
                  <a:schemeClr val="tx1"/>
                </a:solidFill>
              </a:rPr>
              <a:t> Thread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5F1E366-4F1F-4D5A-A77A-E2740DA5A851}"/>
              </a:ext>
            </a:extLst>
          </p:cNvPr>
          <p:cNvCxnSpPr>
            <a:stCxn id="41" idx="0"/>
            <a:endCxn id="74" idx="2"/>
          </p:cNvCxnSpPr>
          <p:nvPr/>
        </p:nvCxnSpPr>
        <p:spPr>
          <a:xfrm flipH="1" flipV="1">
            <a:off x="3245842" y="1757444"/>
            <a:ext cx="5695" cy="2843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020416D-9327-419C-97F4-B4BF0AE46ADC}"/>
              </a:ext>
            </a:extLst>
          </p:cNvPr>
          <p:cNvSpPr txBox="1"/>
          <p:nvPr/>
        </p:nvSpPr>
        <p:spPr>
          <a:xfrm>
            <a:off x="5600163" y="4859895"/>
            <a:ext cx="88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IPC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923AE19-0BC1-450C-AD50-C77CB78A3D4C}"/>
              </a:ext>
            </a:extLst>
          </p:cNvPr>
          <p:cNvSpPr txBox="1"/>
          <p:nvPr/>
        </p:nvSpPr>
        <p:spPr>
          <a:xfrm>
            <a:off x="2058216" y="4862193"/>
            <a:ext cx="88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IPC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47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959182-CAEA-441F-BE3B-055A2F712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073" y="692332"/>
            <a:ext cx="7433854" cy="4955903"/>
          </a:xfrm>
          <a:prstGeom prst="rect">
            <a:avLst/>
          </a:prstGeom>
          <a:effectLst>
            <a:outerShdw blurRad="444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B54C2-626D-4E56-A5A3-494CC09D7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Started in 1995</a:t>
            </a:r>
            <a:endParaRPr lang="ru-RU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A7655FA-C53D-4FB0-9C00-53DFADE92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 assembly for DOS</a:t>
            </a:r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A9550-715B-493D-A71E-F412EE0BD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0" y="368300"/>
            <a:ext cx="4368800" cy="3276600"/>
          </a:xfrm>
          <a:prstGeom prst="rect">
            <a:avLst/>
          </a:prstGeom>
          <a:effectLst>
            <a:outerShdw blurRad="3556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3F0351-1053-4BBD-8644-6CE5BDA82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" y="3213100"/>
            <a:ext cx="4368800" cy="3276600"/>
          </a:xfrm>
          <a:prstGeom prst="rect">
            <a:avLst/>
          </a:prstGeom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BD9D82-CCF6-4278-B929-05F6BBB932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889889" y="-457438"/>
            <a:ext cx="3276599" cy="492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1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E884CF-BA2F-470A-B15D-1F92C4896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28" y="283793"/>
            <a:ext cx="5549749" cy="3475076"/>
          </a:xfrm>
          <a:prstGeom prst="rect">
            <a:avLst/>
          </a:prstGeom>
          <a:effectLst>
            <a:outerShdw blurRad="266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5ADBFC-017A-4943-9629-AD7632048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923" y="3127340"/>
            <a:ext cx="5549749" cy="3475076"/>
          </a:xfrm>
          <a:prstGeom prst="rect">
            <a:avLst/>
          </a:prstGeom>
          <a:effectLst>
            <a:outerShdw blurRad="266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C3F62C70-A2AC-4D25-9153-55577F9F1486}"/>
              </a:ext>
            </a:extLst>
          </p:cNvPr>
          <p:cNvSpPr txBox="1">
            <a:spLocks/>
          </p:cNvSpPr>
          <p:nvPr/>
        </p:nvSpPr>
        <p:spPr>
          <a:xfrm>
            <a:off x="1396600" y="4864878"/>
            <a:ext cx="8128799" cy="7659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88900">
                    <a:schemeClr val="tx2">
                      <a:alpha val="28000"/>
                    </a:schemeClr>
                  </a:glow>
                </a:effectLst>
              </a:rPr>
              <a:t>SID64</a:t>
            </a:r>
          </a:p>
        </p:txBody>
      </p:sp>
    </p:spTree>
    <p:extLst>
      <p:ext uri="{BB962C8B-B14F-4D97-AF65-F5344CB8AC3E}">
        <p14:creationId xmlns:p14="http://schemas.microsoft.com/office/powerpoint/2010/main" val="403669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7E572-F0AC-4962-AC8B-24DD8CD61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2887" y="292747"/>
            <a:ext cx="4585780" cy="620827"/>
          </a:xfrm>
        </p:spPr>
        <p:txBody>
          <a:bodyPr/>
          <a:lstStyle/>
          <a:p>
            <a:pPr algn="ctr"/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2003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5261F9-FF7D-44C1-A52A-F7B40C5CF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" y="1562451"/>
            <a:ext cx="4977463" cy="3733097"/>
          </a:xfrm>
          <a:prstGeom prst="rect">
            <a:avLst/>
          </a:prstGeom>
          <a:effectLst>
            <a:outerShdw blurRad="647700" sx="99000" sy="99000" algn="ctr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DBAF1F-5D1F-49A0-9FC1-45EDDFA0A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365" y="1738311"/>
            <a:ext cx="4314825" cy="3381375"/>
          </a:xfrm>
          <a:prstGeom prst="rect">
            <a:avLst/>
          </a:prstGeom>
          <a:effectLst>
            <a:outerShdw blurRad="596900" sx="108000" sy="108000" algn="ctr" rotWithShape="0">
              <a:prstClr val="black">
                <a:alpha val="7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9B5772-A495-4BF5-9D72-DF47E227B669}"/>
              </a:ext>
            </a:extLst>
          </p:cNvPr>
          <p:cNvSpPr txBox="1"/>
          <p:nvPr/>
        </p:nvSpPr>
        <p:spPr>
          <a:xfrm>
            <a:off x="2408000" y="4926216"/>
            <a:ext cx="72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1999</a:t>
            </a:r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Subtitle 6">
            <a:extLst>
              <a:ext uri="{FF2B5EF4-FFF2-40B4-BE49-F238E27FC236}">
                <a16:creationId xmlns:a16="http://schemas.microsoft.com/office/drawing/2014/main" id="{5DCA9834-4965-4E3E-B9EB-1244BB86DEA8}"/>
              </a:ext>
            </a:extLst>
          </p:cNvPr>
          <p:cNvSpPr txBox="1">
            <a:spLocks/>
          </p:cNvSpPr>
          <p:nvPr/>
        </p:nvSpPr>
        <p:spPr>
          <a:xfrm>
            <a:off x="7132280" y="913574"/>
            <a:ext cx="4116387" cy="4000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First release of ACID64</a:t>
            </a:r>
            <a:endParaRPr lang="ru-R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0814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3DC1236D-E065-46C1-B257-84DBD3278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192088"/>
            <a:ext cx="3234267" cy="2425700"/>
          </a:xfrm>
          <a:prstGeom prst="rect">
            <a:avLst/>
          </a:prstGeom>
          <a:effectLst>
            <a:outerShdw blurRad="317500" sx="108000" sy="108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453C9B6-2DE8-4250-B191-C74450B66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0" y="192088"/>
            <a:ext cx="3234267" cy="2425700"/>
          </a:xfrm>
          <a:prstGeom prst="rect">
            <a:avLst/>
          </a:prstGeom>
          <a:effectLst>
            <a:outerShdw blurRad="419100" dist="38100" dir="5400000" sx="112000" sy="112000" algn="t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06E5F11-4C43-4F7F-9261-1D6E42706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4689" y="192088"/>
            <a:ext cx="3234267" cy="2425700"/>
          </a:xfrm>
          <a:prstGeom prst="rect">
            <a:avLst/>
          </a:prstGeom>
          <a:effectLst>
            <a:outerShdw blurRad="330200" sx="111000" sy="11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A0686DCC-7D63-4C46-8A80-C7F0229BE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7675" y="2961689"/>
            <a:ext cx="4931281" cy="3698461"/>
          </a:xfrm>
          <a:prstGeom prst="rect">
            <a:avLst/>
          </a:prstGeom>
          <a:ln>
            <a:noFill/>
          </a:ln>
          <a:effectLst>
            <a:outerShdw blurRad="317500" sx="108000" sy="108000" algn="ctr" rotWithShape="0">
              <a:prstClr val="black">
                <a:alpha val="40000"/>
              </a:prstClr>
            </a:outerShdw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CD53D8FA-EE05-40DF-A752-5F6BCD82D27C}"/>
              </a:ext>
            </a:extLst>
          </p:cNvPr>
          <p:cNvSpPr txBox="1"/>
          <p:nvPr/>
        </p:nvSpPr>
        <p:spPr>
          <a:xfrm>
            <a:off x="1750795" y="2235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2002</a:t>
            </a:r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377EE16-2E88-424D-B655-4AC13EAB825B}"/>
              </a:ext>
            </a:extLst>
          </p:cNvPr>
          <p:cNvSpPr txBox="1"/>
          <p:nvPr/>
        </p:nvSpPr>
        <p:spPr>
          <a:xfrm>
            <a:off x="5734362" y="2235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8FC40D-F397-461C-9729-B0E00E03CD78}"/>
              </a:ext>
            </a:extLst>
          </p:cNvPr>
          <p:cNvSpPr txBox="1"/>
          <p:nvPr/>
        </p:nvSpPr>
        <p:spPr>
          <a:xfrm>
            <a:off x="9670184" y="224845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69A8CF-73AD-4FFC-BEB0-110C6CECEEE8}"/>
              </a:ext>
            </a:extLst>
          </p:cNvPr>
          <p:cNvSpPr txBox="1"/>
          <p:nvPr/>
        </p:nvSpPr>
        <p:spPr>
          <a:xfrm>
            <a:off x="2647049" y="629081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2008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C3D06D2-16EA-4C43-B055-81C9F041732A}"/>
              </a:ext>
            </a:extLst>
          </p:cNvPr>
          <p:cNvSpPr txBox="1"/>
          <p:nvPr/>
        </p:nvSpPr>
        <p:spPr>
          <a:xfrm>
            <a:off x="8821677" y="629081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2009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BC43B81D-2611-4004-99EE-9E1DE055BA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" y="2961688"/>
            <a:ext cx="4931281" cy="3698461"/>
          </a:xfrm>
          <a:prstGeom prst="rect">
            <a:avLst/>
          </a:prstGeom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6ACF36FE-E00A-4E58-BC0C-F16E612404E7}"/>
              </a:ext>
            </a:extLst>
          </p:cNvPr>
          <p:cNvSpPr txBox="1"/>
          <p:nvPr/>
        </p:nvSpPr>
        <p:spPr>
          <a:xfrm>
            <a:off x="2647049" y="629081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2570002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F09B797-4936-4915-982F-22B9AE136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104" y="1442760"/>
            <a:ext cx="4963218" cy="3972479"/>
          </a:xfrm>
          <a:prstGeom prst="rect">
            <a:avLst/>
          </a:prstGeom>
          <a:effectLst>
            <a:outerShdw blurRad="3810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795D31-DFFE-4984-A4E2-F2483D491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961" y="1677444"/>
            <a:ext cx="3604039" cy="356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60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2657F9FA-CB48-461C-B33C-A77A4C911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24" y="328203"/>
            <a:ext cx="3701177" cy="2795998"/>
          </a:xfrm>
          <a:prstGeom prst="rect">
            <a:avLst/>
          </a:prstGeom>
          <a:effectLst>
            <a:outerShdw blurRad="787400" sx="108000" sy="108000" algn="ctr" rotWithShape="0">
              <a:schemeClr val="bg1">
                <a:lumMod val="65000"/>
                <a:alpha val="40000"/>
              </a:schemeClr>
            </a:outerShdw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EE5F7C5-B39F-412D-9367-99CEE03AF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24" y="3644899"/>
            <a:ext cx="3701177" cy="2795998"/>
          </a:xfrm>
          <a:prstGeom prst="rect">
            <a:avLst/>
          </a:prstGeom>
          <a:effectLst>
            <a:outerShdw blurRad="787400" sx="108000" sy="108000" algn="c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37711D2A-FAB7-4C92-A869-46B651190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6400" y="175803"/>
            <a:ext cx="5016500" cy="1412242"/>
          </a:xfrm>
        </p:spPr>
        <p:txBody>
          <a:bodyPr/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Remote </a:t>
            </a:r>
            <a:r>
              <a:rPr lang="en-US" sz="48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165100">
                    <a:schemeClr val="accent2">
                      <a:lumMod val="75000"/>
                      <a:alpha val="3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SID</a:t>
            </a:r>
            <a:r>
              <a:rPr lang="en-US" sz="4800" dirty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Player</a:t>
            </a:r>
            <a:endParaRPr lang="ru-RU" sz="4800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Subtitle 6">
            <a:extLst>
              <a:ext uri="{FF2B5EF4-FFF2-40B4-BE49-F238E27FC236}">
                <a16:creationId xmlns:a16="http://schemas.microsoft.com/office/drawing/2014/main" id="{A07FA3FF-6C8F-4560-A99E-DD0FB357B257}"/>
              </a:ext>
            </a:extLst>
          </p:cNvPr>
          <p:cNvSpPr txBox="1">
            <a:spLocks/>
          </p:cNvSpPr>
          <p:nvPr/>
        </p:nvSpPr>
        <p:spPr>
          <a:xfrm>
            <a:off x="6676689" y="2592528"/>
            <a:ext cx="4116387" cy="10523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 1541 Ultimate and</a:t>
            </a:r>
          </a:p>
          <a:p>
            <a:pPr marL="0" indent="0">
              <a:buNone/>
            </a:pPr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Ultimate 64</a:t>
            </a:r>
            <a:endParaRPr lang="ru-R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807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A198A7C2-13BF-4C9E-AD8D-3DAD1EE67F6E}"/>
              </a:ext>
            </a:extLst>
          </p:cNvPr>
          <p:cNvSpPr txBox="1"/>
          <p:nvPr/>
        </p:nvSpPr>
        <p:spPr>
          <a:xfrm>
            <a:off x="2344902" y="787704"/>
            <a:ext cx="965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Requirements</a:t>
            </a:r>
            <a:endParaRPr lang="nl-NL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nl-NL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69192-1E35-46D0-A6F7-4328B2631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76" y="584258"/>
            <a:ext cx="1686020" cy="19965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07F1D8-9120-4025-A877-C09F2EC99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91" y="4481023"/>
            <a:ext cx="1449614" cy="15892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297A2F-7251-4FF7-BD4F-234C3B7DA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0911" y="2580787"/>
            <a:ext cx="1356339" cy="16676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BF566B-50BA-46E5-861D-1061282C05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2164" y="3663111"/>
            <a:ext cx="5897865" cy="28723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627D80-6E29-4E0B-85DF-1317F734E9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2163" y="322491"/>
            <a:ext cx="5897865" cy="310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D5D266F-F887-4AEE-90BF-CD44C254F20B}"/>
              </a:ext>
            </a:extLst>
          </p:cNvPr>
          <p:cNvSpPr txBox="1"/>
          <p:nvPr/>
        </p:nvSpPr>
        <p:spPr>
          <a:xfrm>
            <a:off x="381000" y="3429000"/>
            <a:ext cx="996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UI development </a:t>
            </a:r>
            <a:r>
              <a:rPr lang="nl-NL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started</a:t>
            </a:r>
            <a:r>
              <a:rPr lang="nl-NL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in November 2019</a:t>
            </a:r>
            <a:endParaRPr lang="en-GB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429150-D88E-440A-9966-44819D4DE18B}"/>
              </a:ext>
            </a:extLst>
          </p:cNvPr>
          <p:cNvSpPr txBox="1"/>
          <p:nvPr/>
        </p:nvSpPr>
        <p:spPr>
          <a:xfrm>
            <a:off x="381000" y="762000"/>
            <a:ext cx="996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Development </a:t>
            </a:r>
            <a:r>
              <a:rPr lang="nl-NL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started</a:t>
            </a:r>
            <a:r>
              <a:rPr lang="nl-NL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in </a:t>
            </a:r>
            <a:r>
              <a:rPr lang="nl-NL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February</a:t>
            </a:r>
            <a:r>
              <a:rPr lang="nl-NL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2019</a:t>
            </a:r>
            <a:endParaRPr lang="en-GB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3CA99-1168-4673-988E-ECA8CDE47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1" y="1757582"/>
            <a:ext cx="1175612" cy="11756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CF5907-444A-4ECE-8D38-DF81DE401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135" y="1782982"/>
            <a:ext cx="1140765" cy="1130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EDBF0DA-0375-421C-BF7F-069CB1169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451" y="1795022"/>
            <a:ext cx="1175612" cy="11381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F202CD6-98DB-4DA8-8961-24E744598B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" y="4711700"/>
            <a:ext cx="2006600" cy="2006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A97037C-A700-4F4A-8D36-FAC5575DE3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9468" y="4645968"/>
            <a:ext cx="1814513" cy="205518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5B69926-125A-490B-9F88-62E66626C7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4918" y="4645967"/>
            <a:ext cx="2317718" cy="205518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0E9C4A7-DAD3-4B0C-B9E4-AFA1962E6B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2221" y="4711700"/>
            <a:ext cx="1410123" cy="19894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BC3171-D7F8-43AC-B01D-817636472E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1240" y="4711700"/>
            <a:ext cx="1989448" cy="198944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7C1D8A-8B49-4EE2-8675-6B0AEA08E3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73117" y="1682868"/>
            <a:ext cx="1325040" cy="132504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1985860-B771-4841-8F1A-5EC0E70985A3}"/>
              </a:ext>
            </a:extLst>
          </p:cNvPr>
          <p:cNvSpPr txBox="1"/>
          <p:nvPr/>
        </p:nvSpPr>
        <p:spPr>
          <a:xfrm>
            <a:off x="5198257" y="4584"/>
            <a:ext cx="2112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ACID64 </a:t>
            </a:r>
            <a:r>
              <a:rPr lang="nl-NL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V4.0</a:t>
            </a:r>
            <a:endParaRPr lang="en-GB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854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rgbClr val="FFFFFF"/>
      </a:lt1>
      <a:dk2>
        <a:srgbClr val="00BBFF"/>
      </a:dk2>
      <a:lt2>
        <a:srgbClr val="FFAA27"/>
      </a:lt2>
      <a:accent1>
        <a:srgbClr val="001431"/>
      </a:accent1>
      <a:accent2>
        <a:srgbClr val="D14C00"/>
      </a:accent2>
      <a:accent3>
        <a:srgbClr val="142F5C"/>
      </a:accent3>
      <a:accent4>
        <a:srgbClr val="FFC000"/>
      </a:accent4>
      <a:accent5>
        <a:srgbClr val="5E441C"/>
      </a:accent5>
      <a:accent6>
        <a:srgbClr val="149F2F"/>
      </a:accent6>
      <a:hlink>
        <a:srgbClr val="00BBFF"/>
      </a:hlink>
      <a:folHlink>
        <a:srgbClr val="00BBFF"/>
      </a:folHlink>
    </a:clrScheme>
    <a:fontScheme name="Custom 12">
      <a:majorFont>
        <a:latin typeface="Book Antiqua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M33968143_Colorful abstract pitch deck_SL_V1.potx" id="{82DEFF5A-EF7C-4DEA-909F-5E1EA892F8BB}" vid="{E161E2B0-1454-45FC-8BCB-8D4146D2D2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A88D8-11C9-4E54-8CC3-A25581E9EC4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448EA396-5485-4BE7-B653-403710320F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C431E4-CEEE-4471-A938-06556DE84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Colorful abstract pitch deck</Template>
  <TotalTime>6631</TotalTime>
  <Words>87</Words>
  <Application>Microsoft Office PowerPoint</Application>
  <PresentationFormat>Widescreen</PresentationFormat>
  <Paragraphs>56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Franklin Gothic Book</vt:lpstr>
      <vt:lpstr>Wingdings</vt:lpstr>
      <vt:lpstr>Office Theme</vt:lpstr>
      <vt:lpstr>PowerPoint Presentation</vt:lpstr>
      <vt:lpstr>Started in 1995</vt:lpstr>
      <vt:lpstr>PowerPoint Presentation</vt:lpstr>
      <vt:lpstr>2003 </vt:lpstr>
      <vt:lpstr>PowerPoint Presentation</vt:lpstr>
      <vt:lpstr>PowerPoint Presentation</vt:lpstr>
      <vt:lpstr>Remote SID Player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Wilfred Bos</dc:creator>
  <cp:lastModifiedBy>Wilfred Bos</cp:lastModifiedBy>
  <cp:revision>38</cp:revision>
  <dcterms:created xsi:type="dcterms:W3CDTF">2021-02-08T20:11:17Z</dcterms:created>
  <dcterms:modified xsi:type="dcterms:W3CDTF">2021-02-19T18:22:41Z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